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0.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1.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2.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3.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4.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5.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1" r:id="rId3"/>
    <p:sldMasterId id="2147483706" r:id="rId4"/>
    <p:sldMasterId id="2147483721" r:id="rId5"/>
    <p:sldMasterId id="2147483736" r:id="rId6"/>
    <p:sldMasterId id="2147483751" r:id="rId7"/>
    <p:sldMasterId id="2147483766" r:id="rId8"/>
    <p:sldMasterId id="2147483796" r:id="rId9"/>
    <p:sldMasterId id="2147483813" r:id="rId10"/>
    <p:sldMasterId id="2147483828" r:id="rId11"/>
    <p:sldMasterId id="2147483843" r:id="rId12"/>
    <p:sldMasterId id="2147483858" r:id="rId13"/>
    <p:sldMasterId id="2147483873" r:id="rId14"/>
    <p:sldMasterId id="2147483888" r:id="rId15"/>
    <p:sldMasterId id="2147483903" r:id="rId16"/>
  </p:sldMasterIdLst>
  <p:notesMasterIdLst>
    <p:notesMasterId r:id="rId56"/>
  </p:notesMasterIdLst>
  <p:handoutMasterIdLst>
    <p:handoutMasterId r:id="rId57"/>
  </p:handoutMasterIdLst>
  <p:sldIdLst>
    <p:sldId id="342" r:id="rId17"/>
    <p:sldId id="343" r:id="rId18"/>
    <p:sldId id="282" r:id="rId19"/>
    <p:sldId id="267" r:id="rId20"/>
    <p:sldId id="268" r:id="rId21"/>
    <p:sldId id="391" r:id="rId22"/>
    <p:sldId id="258" r:id="rId23"/>
    <p:sldId id="386" r:id="rId24"/>
    <p:sldId id="389" r:id="rId25"/>
    <p:sldId id="278" r:id="rId26"/>
    <p:sldId id="387" r:id="rId27"/>
    <p:sldId id="388" r:id="rId28"/>
    <p:sldId id="291" r:id="rId29"/>
    <p:sldId id="393" r:id="rId30"/>
    <p:sldId id="394" r:id="rId31"/>
    <p:sldId id="396" r:id="rId32"/>
    <p:sldId id="293" r:id="rId33"/>
    <p:sldId id="292" r:id="rId34"/>
    <p:sldId id="390" r:id="rId35"/>
    <p:sldId id="295" r:id="rId36"/>
    <p:sldId id="294" r:id="rId37"/>
    <p:sldId id="287" r:id="rId38"/>
    <p:sldId id="392" r:id="rId39"/>
    <p:sldId id="288" r:id="rId40"/>
    <p:sldId id="289" r:id="rId41"/>
    <p:sldId id="401" r:id="rId42"/>
    <p:sldId id="402" r:id="rId43"/>
    <p:sldId id="384" r:id="rId44"/>
    <p:sldId id="406" r:id="rId45"/>
    <p:sldId id="397" r:id="rId46"/>
    <p:sldId id="398" r:id="rId47"/>
    <p:sldId id="399" r:id="rId48"/>
    <p:sldId id="400" r:id="rId49"/>
    <p:sldId id="351" r:id="rId50"/>
    <p:sldId id="403" r:id="rId51"/>
    <p:sldId id="404" r:id="rId52"/>
    <p:sldId id="405" r:id="rId53"/>
    <p:sldId id="283" r:id="rId54"/>
    <p:sldId id="310" r:id="rId5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816" y="-558"/>
      </p:cViewPr>
      <p:guideLst>
        <p:guide orient="horz" pos="2160"/>
        <p:guide pos="2880"/>
      </p:guideLst>
    </p:cSldViewPr>
  </p:slideViewPr>
  <p:notesTextViewPr>
    <p:cViewPr>
      <p:scale>
        <a:sx n="1" d="1"/>
        <a:sy n="1" d="1"/>
      </p:scale>
      <p:origin x="0" y="0"/>
    </p:cViewPr>
  </p:notesTextViewPr>
  <p:sorterViewPr>
    <p:cViewPr>
      <p:scale>
        <a:sx n="100" d="100"/>
        <a:sy n="100" d="100"/>
      </p:scale>
      <p:origin x="0" y="8958"/>
    </p:cViewPr>
  </p:sorterViewPr>
  <p:notesViewPr>
    <p:cSldViewPr>
      <p:cViewPr varScale="1">
        <p:scale>
          <a:sx n="65" d="100"/>
          <a:sy n="65" d="100"/>
        </p:scale>
        <p:origin x="-1302" y="-10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A40B5A-4AAB-48C1-B798-FDB1E63537F9}"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n-US"/>
        </a:p>
      </dgm:t>
    </dgm:pt>
    <dgm:pt modelId="{AC5316E4-2227-4E00-8F59-2B2D06EBB9AF}">
      <dgm:prSet phldrT="[Text]" custT="1"/>
      <dgm:spPr/>
      <dgm:t>
        <a:bodyPr/>
        <a:lstStyle/>
        <a:p>
          <a:r>
            <a:rPr lang="en-US" sz="1800" dirty="0" smtClean="0"/>
            <a:t>Comprehensive</a:t>
          </a:r>
          <a:endParaRPr lang="en-US" sz="1800" dirty="0"/>
        </a:p>
      </dgm:t>
    </dgm:pt>
    <dgm:pt modelId="{AFF6DA92-B747-43DB-A2D0-64B5B3959C29}" type="parTrans" cxnId="{EBCBFBF2-A7FB-4F02-9070-C455D380D1FE}">
      <dgm:prSet/>
      <dgm:spPr/>
      <dgm:t>
        <a:bodyPr/>
        <a:lstStyle/>
        <a:p>
          <a:endParaRPr lang="en-US"/>
        </a:p>
      </dgm:t>
    </dgm:pt>
    <dgm:pt modelId="{B52056FA-1275-4988-A81A-50066B30E6EE}" type="sibTrans" cxnId="{EBCBFBF2-A7FB-4F02-9070-C455D380D1FE}">
      <dgm:prSet/>
      <dgm:spPr/>
      <dgm:t>
        <a:bodyPr/>
        <a:lstStyle/>
        <a:p>
          <a:endParaRPr lang="en-US"/>
        </a:p>
      </dgm:t>
    </dgm:pt>
    <dgm:pt modelId="{55C4F1A9-FD36-4D29-A9EC-9A2BB0036697}">
      <dgm:prSet phldrT="[Text]" custT="1"/>
      <dgm:spPr/>
      <dgm:t>
        <a:bodyPr/>
        <a:lstStyle/>
        <a:p>
          <a:r>
            <a:rPr lang="en-US" sz="1700" dirty="0" smtClean="0"/>
            <a:t>Develop the estimating plan</a:t>
          </a:r>
          <a:endParaRPr lang="en-US" sz="1700" dirty="0"/>
        </a:p>
      </dgm:t>
    </dgm:pt>
    <dgm:pt modelId="{2B7672E5-A0E6-4EF7-A60C-5B7581F87A76}" type="parTrans" cxnId="{7291F63C-9D5F-4C02-A1C4-E0C7D2E3B7DA}">
      <dgm:prSet/>
      <dgm:spPr/>
      <dgm:t>
        <a:bodyPr/>
        <a:lstStyle/>
        <a:p>
          <a:endParaRPr lang="en-US"/>
        </a:p>
      </dgm:t>
    </dgm:pt>
    <dgm:pt modelId="{BEA41CF6-36F8-4CB7-A9C4-7755208568EA}" type="sibTrans" cxnId="{7291F63C-9D5F-4C02-A1C4-E0C7D2E3B7DA}">
      <dgm:prSet/>
      <dgm:spPr/>
      <dgm:t>
        <a:bodyPr/>
        <a:lstStyle/>
        <a:p>
          <a:endParaRPr lang="en-US"/>
        </a:p>
      </dgm:t>
    </dgm:pt>
    <dgm:pt modelId="{EFEA07E1-BC03-42DD-AF17-155B5D721837}">
      <dgm:prSet phldrT="[Text]" custT="1"/>
      <dgm:spPr/>
      <dgm:t>
        <a:bodyPr/>
        <a:lstStyle/>
        <a:p>
          <a:r>
            <a:rPr lang="en-US" sz="1700" dirty="0" smtClean="0"/>
            <a:t>Determine the estimating approach</a:t>
          </a:r>
          <a:endParaRPr lang="en-US" sz="1700" dirty="0"/>
        </a:p>
      </dgm:t>
    </dgm:pt>
    <dgm:pt modelId="{7EC98590-8D80-4C82-BC02-388FC3B30752}" type="parTrans" cxnId="{540C3A67-4480-4095-848F-71E918ED3E4B}">
      <dgm:prSet/>
      <dgm:spPr/>
      <dgm:t>
        <a:bodyPr/>
        <a:lstStyle/>
        <a:p>
          <a:endParaRPr lang="en-US"/>
        </a:p>
      </dgm:t>
    </dgm:pt>
    <dgm:pt modelId="{E872FEE3-09B3-401E-9780-7E551526CE61}" type="sibTrans" cxnId="{540C3A67-4480-4095-848F-71E918ED3E4B}">
      <dgm:prSet/>
      <dgm:spPr/>
      <dgm:t>
        <a:bodyPr/>
        <a:lstStyle/>
        <a:p>
          <a:endParaRPr lang="en-US"/>
        </a:p>
      </dgm:t>
    </dgm:pt>
    <dgm:pt modelId="{B47BB14B-5BB9-4524-A907-1645F7C22218}">
      <dgm:prSet phldrT="[Text]" custT="1"/>
      <dgm:spPr/>
      <dgm:t>
        <a:bodyPr/>
        <a:lstStyle/>
        <a:p>
          <a:r>
            <a:rPr lang="en-US" sz="1800" dirty="0" smtClean="0"/>
            <a:t>Accurate</a:t>
          </a:r>
          <a:endParaRPr lang="en-US" sz="1800" dirty="0"/>
        </a:p>
      </dgm:t>
    </dgm:pt>
    <dgm:pt modelId="{92467C88-F83A-47F6-827A-7BF04E2010F5}" type="parTrans" cxnId="{D54C6523-CD40-4F2F-81F7-02E4FD42DAFC}">
      <dgm:prSet/>
      <dgm:spPr/>
      <dgm:t>
        <a:bodyPr/>
        <a:lstStyle/>
        <a:p>
          <a:endParaRPr lang="en-US"/>
        </a:p>
      </dgm:t>
    </dgm:pt>
    <dgm:pt modelId="{F3272CF0-0140-4312-897A-881C41C6CA39}" type="sibTrans" cxnId="{D54C6523-CD40-4F2F-81F7-02E4FD42DAFC}">
      <dgm:prSet/>
      <dgm:spPr/>
      <dgm:t>
        <a:bodyPr/>
        <a:lstStyle/>
        <a:p>
          <a:endParaRPr lang="en-US"/>
        </a:p>
      </dgm:t>
    </dgm:pt>
    <dgm:pt modelId="{A8256B2F-9F4E-43AC-995F-541CE3F88ED0}">
      <dgm:prSet phldrT="[Text]" custT="1"/>
      <dgm:spPr/>
      <dgm:t>
        <a:bodyPr/>
        <a:lstStyle/>
        <a:p>
          <a:r>
            <a:rPr lang="en-US" sz="1700" dirty="0"/>
            <a:t>Develop the point </a:t>
          </a:r>
          <a:r>
            <a:rPr lang="en-US" sz="1700" dirty="0" smtClean="0"/>
            <a:t>estimate using appropriate estimating techniques</a:t>
          </a:r>
          <a:endParaRPr lang="en-US" sz="1700" dirty="0"/>
        </a:p>
      </dgm:t>
    </dgm:pt>
    <dgm:pt modelId="{34374CB4-A535-4878-A418-C386159D1DCA}" type="parTrans" cxnId="{D401C698-B072-4979-801E-B9C5F4959A5E}">
      <dgm:prSet/>
      <dgm:spPr/>
      <dgm:t>
        <a:bodyPr/>
        <a:lstStyle/>
        <a:p>
          <a:endParaRPr lang="en-US"/>
        </a:p>
      </dgm:t>
    </dgm:pt>
    <dgm:pt modelId="{67F11D00-C742-406C-8072-A7F8DEBF36D0}" type="sibTrans" cxnId="{D401C698-B072-4979-801E-B9C5F4959A5E}">
      <dgm:prSet/>
      <dgm:spPr/>
      <dgm:t>
        <a:bodyPr/>
        <a:lstStyle/>
        <a:p>
          <a:endParaRPr lang="en-US"/>
        </a:p>
      </dgm:t>
    </dgm:pt>
    <dgm:pt modelId="{BAE28A55-A304-475D-B155-ED5B91F4ADE4}">
      <dgm:prSet phldrT="[Text]" custT="1"/>
      <dgm:spPr/>
      <dgm:t>
        <a:bodyPr/>
        <a:lstStyle/>
        <a:p>
          <a:r>
            <a:rPr lang="en-US" sz="1700" dirty="0" smtClean="0"/>
            <a:t>Rely on historical data</a:t>
          </a:r>
          <a:endParaRPr lang="en-US" sz="1700" dirty="0"/>
        </a:p>
      </dgm:t>
    </dgm:pt>
    <dgm:pt modelId="{CCD8A3FB-505A-4D3D-93CF-4F579E4CF7A6}" type="parTrans" cxnId="{26B8C196-B295-442F-94E4-8C9C71687E62}">
      <dgm:prSet/>
      <dgm:spPr/>
      <dgm:t>
        <a:bodyPr/>
        <a:lstStyle/>
        <a:p>
          <a:endParaRPr lang="en-US"/>
        </a:p>
      </dgm:t>
    </dgm:pt>
    <dgm:pt modelId="{8F4ACBD8-93F0-4E30-B885-0D1BE80E92AA}" type="sibTrans" cxnId="{26B8C196-B295-442F-94E4-8C9C71687E62}">
      <dgm:prSet/>
      <dgm:spPr/>
      <dgm:t>
        <a:bodyPr/>
        <a:lstStyle/>
        <a:p>
          <a:endParaRPr lang="en-US"/>
        </a:p>
      </dgm:t>
    </dgm:pt>
    <dgm:pt modelId="{A444066C-175F-4EA8-884B-61233A37D368}">
      <dgm:prSet phldrT="[Text]" custT="1"/>
      <dgm:spPr/>
      <dgm:t>
        <a:bodyPr/>
        <a:lstStyle/>
        <a:p>
          <a:r>
            <a:rPr lang="en-US" sz="1700" dirty="0"/>
            <a:t>Update the estimate with actual costs</a:t>
          </a:r>
        </a:p>
      </dgm:t>
    </dgm:pt>
    <dgm:pt modelId="{3724F47B-336F-4019-B535-8DDF0D1A59CE}" type="parTrans" cxnId="{FE72A972-656B-4F3C-9BCF-11CFF00810C3}">
      <dgm:prSet/>
      <dgm:spPr/>
      <dgm:t>
        <a:bodyPr/>
        <a:lstStyle/>
        <a:p>
          <a:endParaRPr lang="en-US"/>
        </a:p>
      </dgm:t>
    </dgm:pt>
    <dgm:pt modelId="{106758F9-6097-410D-8EFA-EE8F41B13BC8}" type="sibTrans" cxnId="{FE72A972-656B-4F3C-9BCF-11CFF00810C3}">
      <dgm:prSet/>
      <dgm:spPr/>
      <dgm:t>
        <a:bodyPr/>
        <a:lstStyle/>
        <a:p>
          <a:endParaRPr lang="en-US"/>
        </a:p>
      </dgm:t>
    </dgm:pt>
    <dgm:pt modelId="{B6C09A33-71F3-4FC3-BB62-3C4C530B5AD7}">
      <dgm:prSet phldrT="[Text]" custT="1"/>
      <dgm:spPr/>
      <dgm:t>
        <a:bodyPr/>
        <a:lstStyle/>
        <a:p>
          <a:r>
            <a:rPr lang="en-US" sz="1800" dirty="0" smtClean="0"/>
            <a:t>Credible</a:t>
          </a:r>
          <a:endParaRPr lang="en-US" sz="1800" dirty="0"/>
        </a:p>
      </dgm:t>
    </dgm:pt>
    <dgm:pt modelId="{02231BF7-8DCB-4BC4-BA94-E5E9757C7D00}" type="parTrans" cxnId="{4FDCB410-99BA-456B-8143-1BFC146CB954}">
      <dgm:prSet/>
      <dgm:spPr/>
      <dgm:t>
        <a:bodyPr/>
        <a:lstStyle/>
        <a:p>
          <a:endParaRPr lang="en-US"/>
        </a:p>
      </dgm:t>
    </dgm:pt>
    <dgm:pt modelId="{8A06527F-732B-4E76-8849-A114B54A53C9}" type="sibTrans" cxnId="{4FDCB410-99BA-456B-8143-1BFC146CB954}">
      <dgm:prSet/>
      <dgm:spPr/>
      <dgm:t>
        <a:bodyPr/>
        <a:lstStyle/>
        <a:p>
          <a:endParaRPr lang="en-US"/>
        </a:p>
      </dgm:t>
    </dgm:pt>
    <dgm:pt modelId="{EF4B91DE-0ECF-457C-953E-C04B1EC555E1}">
      <dgm:prSet phldrT="[Text]" custT="1"/>
      <dgm:spPr/>
      <dgm:t>
        <a:bodyPr/>
        <a:lstStyle/>
        <a:p>
          <a:r>
            <a:rPr lang="en-US" sz="1700" dirty="0" smtClean="0"/>
            <a:t>Conduct sensitivity analysis</a:t>
          </a:r>
          <a:endParaRPr lang="en-US" sz="1700" dirty="0"/>
        </a:p>
      </dgm:t>
    </dgm:pt>
    <dgm:pt modelId="{C04981F1-49DC-4E85-9C34-84D5B9214243}" type="parTrans" cxnId="{8710BB79-AB41-47BF-8D7A-CF07DDBAA285}">
      <dgm:prSet/>
      <dgm:spPr/>
      <dgm:t>
        <a:bodyPr/>
        <a:lstStyle/>
        <a:p>
          <a:endParaRPr lang="en-US"/>
        </a:p>
      </dgm:t>
    </dgm:pt>
    <dgm:pt modelId="{91D6EE44-9144-49BE-9B6C-DA5328D5EF4E}" type="sibTrans" cxnId="{8710BB79-AB41-47BF-8D7A-CF07DDBAA285}">
      <dgm:prSet/>
      <dgm:spPr/>
      <dgm:t>
        <a:bodyPr/>
        <a:lstStyle/>
        <a:p>
          <a:endParaRPr lang="en-US"/>
        </a:p>
      </dgm:t>
    </dgm:pt>
    <dgm:pt modelId="{8E0D379A-35F3-4BCC-A8D2-255A38637505}">
      <dgm:prSet phldrT="[Text]" custT="1"/>
      <dgm:spPr/>
      <dgm:t>
        <a:bodyPr/>
        <a:lstStyle/>
        <a:p>
          <a:r>
            <a:rPr lang="en-US" sz="1700" dirty="0"/>
            <a:t>Conduct risk and uncertainty analysis</a:t>
          </a:r>
        </a:p>
      </dgm:t>
    </dgm:pt>
    <dgm:pt modelId="{E1D42149-DA7D-42E4-AAE8-968C13C18348}" type="parTrans" cxnId="{EA0A68EE-46E7-47EC-B81B-AFED047BE393}">
      <dgm:prSet/>
      <dgm:spPr/>
      <dgm:t>
        <a:bodyPr/>
        <a:lstStyle/>
        <a:p>
          <a:endParaRPr lang="en-US"/>
        </a:p>
      </dgm:t>
    </dgm:pt>
    <dgm:pt modelId="{5CD850E0-01D6-48C4-99F5-477FF471CDC9}" type="sibTrans" cxnId="{EA0A68EE-46E7-47EC-B81B-AFED047BE393}">
      <dgm:prSet/>
      <dgm:spPr/>
      <dgm:t>
        <a:bodyPr/>
        <a:lstStyle/>
        <a:p>
          <a:endParaRPr lang="en-US"/>
        </a:p>
      </dgm:t>
    </dgm:pt>
    <dgm:pt modelId="{CE9C0C3C-DE43-437E-8D71-E42415C22FBD}">
      <dgm:prSet phldrT="[Text]" custT="1"/>
      <dgm:spPr/>
      <dgm:t>
        <a:bodyPr/>
        <a:lstStyle/>
        <a:p>
          <a:r>
            <a:rPr lang="en-US" sz="1800" dirty="0" smtClean="0"/>
            <a:t>Well Documented</a:t>
          </a:r>
          <a:endParaRPr lang="en-US" sz="1800" dirty="0"/>
        </a:p>
      </dgm:t>
    </dgm:pt>
    <dgm:pt modelId="{FA8D85C0-732A-41E2-B37D-2516AE3A3459}" type="parTrans" cxnId="{E77B8ACB-7225-475F-B5A9-1E2B2BF7706F}">
      <dgm:prSet/>
      <dgm:spPr/>
      <dgm:t>
        <a:bodyPr/>
        <a:lstStyle/>
        <a:p>
          <a:endParaRPr lang="en-US"/>
        </a:p>
      </dgm:t>
    </dgm:pt>
    <dgm:pt modelId="{457B7B77-63A8-4244-A154-975A832B02F0}" type="sibTrans" cxnId="{E77B8ACB-7225-475F-B5A9-1E2B2BF7706F}">
      <dgm:prSet/>
      <dgm:spPr/>
      <dgm:t>
        <a:bodyPr/>
        <a:lstStyle/>
        <a:p>
          <a:endParaRPr lang="en-US"/>
        </a:p>
      </dgm:t>
    </dgm:pt>
    <dgm:pt modelId="{2B6D96E6-9FC9-4426-A394-D5E00F6F1FC3}">
      <dgm:prSet phldrT="[Text]" custT="1"/>
      <dgm:spPr/>
      <dgm:t>
        <a:bodyPr/>
        <a:lstStyle/>
        <a:p>
          <a:r>
            <a:rPr lang="en-US" sz="1700" dirty="0"/>
            <a:t>Define the program</a:t>
          </a:r>
        </a:p>
      </dgm:t>
    </dgm:pt>
    <dgm:pt modelId="{EAE7F094-03A5-402B-A0EE-AFA4E2847D38}" type="parTrans" cxnId="{80D4635C-AE20-4EE0-936E-F055CBFD351F}">
      <dgm:prSet/>
      <dgm:spPr/>
      <dgm:t>
        <a:bodyPr/>
        <a:lstStyle/>
        <a:p>
          <a:endParaRPr lang="en-US"/>
        </a:p>
      </dgm:t>
    </dgm:pt>
    <dgm:pt modelId="{200E4F36-B129-459E-B90D-2605C8DA578A}" type="sibTrans" cxnId="{80D4635C-AE20-4EE0-936E-F055CBFD351F}">
      <dgm:prSet/>
      <dgm:spPr/>
      <dgm:t>
        <a:bodyPr/>
        <a:lstStyle/>
        <a:p>
          <a:endParaRPr lang="en-US"/>
        </a:p>
      </dgm:t>
    </dgm:pt>
    <dgm:pt modelId="{3C933EB1-6CA3-468C-9CC3-64E5A89ECECF}">
      <dgm:prSet phldrT="[Text]" custT="1"/>
      <dgm:spPr/>
      <dgm:t>
        <a:bodyPr/>
        <a:lstStyle/>
        <a:p>
          <a:r>
            <a:rPr lang="en-US" sz="1700" dirty="0"/>
            <a:t>Identify ground rules and assumptions</a:t>
          </a:r>
        </a:p>
      </dgm:t>
    </dgm:pt>
    <dgm:pt modelId="{090EEF5B-38A2-4A43-B2EF-DD9A30297DF8}" type="parTrans" cxnId="{C4940648-E282-477F-B74E-EC0A134DC639}">
      <dgm:prSet/>
      <dgm:spPr/>
      <dgm:t>
        <a:bodyPr/>
        <a:lstStyle/>
        <a:p>
          <a:endParaRPr lang="en-US"/>
        </a:p>
      </dgm:t>
    </dgm:pt>
    <dgm:pt modelId="{1ED4F9BA-3FEA-478D-A5ED-97E9E7317ED7}" type="sibTrans" cxnId="{C4940648-E282-477F-B74E-EC0A134DC639}">
      <dgm:prSet/>
      <dgm:spPr/>
      <dgm:t>
        <a:bodyPr/>
        <a:lstStyle/>
        <a:p>
          <a:endParaRPr lang="en-US"/>
        </a:p>
      </dgm:t>
    </dgm:pt>
    <dgm:pt modelId="{E7559047-25BD-44BB-B0A3-8618ACEC2AF0}">
      <dgm:prSet phldrT="[Text]" custT="1"/>
      <dgm:spPr/>
      <dgm:t>
        <a:bodyPr/>
        <a:lstStyle/>
        <a:p>
          <a:r>
            <a:rPr lang="en-US" sz="1700" dirty="0"/>
            <a:t>Obtain data</a:t>
          </a:r>
        </a:p>
      </dgm:t>
    </dgm:pt>
    <dgm:pt modelId="{C9267668-7B79-4414-9FE1-27FAACF3EDF5}" type="parTrans" cxnId="{F601B8F1-7876-4466-874E-2D6330479713}">
      <dgm:prSet/>
      <dgm:spPr/>
      <dgm:t>
        <a:bodyPr/>
        <a:lstStyle/>
        <a:p>
          <a:endParaRPr lang="en-US"/>
        </a:p>
      </dgm:t>
    </dgm:pt>
    <dgm:pt modelId="{F84FCE58-7818-47C5-8E56-53FFC88BE2E9}" type="sibTrans" cxnId="{F601B8F1-7876-4466-874E-2D6330479713}">
      <dgm:prSet/>
      <dgm:spPr/>
      <dgm:t>
        <a:bodyPr/>
        <a:lstStyle/>
        <a:p>
          <a:endParaRPr lang="en-US"/>
        </a:p>
      </dgm:t>
    </dgm:pt>
    <dgm:pt modelId="{DD1337F2-320C-4B22-9A04-DE184D3FA249}">
      <dgm:prSet phldrT="[Text]" custT="1"/>
      <dgm:spPr/>
      <dgm:t>
        <a:bodyPr/>
        <a:lstStyle/>
        <a:p>
          <a:r>
            <a:rPr lang="en-US" sz="1700" dirty="0"/>
            <a:t>Document the estimate</a:t>
          </a:r>
        </a:p>
      </dgm:t>
    </dgm:pt>
    <dgm:pt modelId="{6FEAD4C5-ECF5-463F-A3EB-263AABD1FC19}" type="parTrans" cxnId="{6B81858E-21B9-43D1-84D2-636F6940EB2D}">
      <dgm:prSet/>
      <dgm:spPr/>
      <dgm:t>
        <a:bodyPr/>
        <a:lstStyle/>
        <a:p>
          <a:endParaRPr lang="en-US"/>
        </a:p>
      </dgm:t>
    </dgm:pt>
    <dgm:pt modelId="{5D549F09-2F58-4624-A1D6-6D9B4F690707}" type="sibTrans" cxnId="{6B81858E-21B9-43D1-84D2-636F6940EB2D}">
      <dgm:prSet/>
      <dgm:spPr/>
      <dgm:t>
        <a:bodyPr/>
        <a:lstStyle/>
        <a:p>
          <a:endParaRPr lang="en-US"/>
        </a:p>
      </dgm:t>
    </dgm:pt>
    <dgm:pt modelId="{995E7A93-E4B9-467B-B802-B983C57F6956}">
      <dgm:prSet phldrT="[Text]" custT="1"/>
      <dgm:spPr/>
      <dgm:t>
        <a:bodyPr/>
        <a:lstStyle/>
        <a:p>
          <a:r>
            <a:rPr lang="en-US" sz="1700" dirty="0"/>
            <a:t>Present estimate to management</a:t>
          </a:r>
        </a:p>
      </dgm:t>
    </dgm:pt>
    <dgm:pt modelId="{98973F4B-CC46-4300-B3AF-D0BF7D6EA62D}" type="parTrans" cxnId="{95BB07E6-8A63-4792-BB09-95783BD508AB}">
      <dgm:prSet/>
      <dgm:spPr/>
      <dgm:t>
        <a:bodyPr/>
        <a:lstStyle/>
        <a:p>
          <a:endParaRPr lang="en-US"/>
        </a:p>
      </dgm:t>
    </dgm:pt>
    <dgm:pt modelId="{248327A3-CF50-464D-A3A4-38E09633900A}" type="sibTrans" cxnId="{95BB07E6-8A63-4792-BB09-95783BD508AB}">
      <dgm:prSet/>
      <dgm:spPr/>
      <dgm:t>
        <a:bodyPr/>
        <a:lstStyle/>
        <a:p>
          <a:endParaRPr lang="en-US"/>
        </a:p>
      </dgm:t>
    </dgm:pt>
    <dgm:pt modelId="{E422A6D5-97BF-4BF5-815D-F76497EB36F4}">
      <dgm:prSet phldrT="[Text]" custT="1"/>
      <dgm:spPr/>
      <dgm:t>
        <a:bodyPr/>
        <a:lstStyle/>
        <a:p>
          <a:r>
            <a:rPr lang="en-US" sz="1700" dirty="0" smtClean="0"/>
            <a:t>Estimate most likely costs</a:t>
          </a:r>
          <a:endParaRPr lang="en-US" sz="1700" dirty="0"/>
        </a:p>
      </dgm:t>
    </dgm:pt>
    <dgm:pt modelId="{C4AD611A-9BD1-4876-8136-FF0A65DF5E64}" type="parTrans" cxnId="{EF76F22F-5851-46D1-B6C8-214DB8430117}">
      <dgm:prSet/>
      <dgm:spPr/>
      <dgm:t>
        <a:bodyPr/>
        <a:lstStyle/>
        <a:p>
          <a:endParaRPr lang="en-US"/>
        </a:p>
      </dgm:t>
    </dgm:pt>
    <dgm:pt modelId="{8E1498A2-07DC-48C6-BCA1-796C3856CA78}" type="sibTrans" cxnId="{EF76F22F-5851-46D1-B6C8-214DB8430117}">
      <dgm:prSet/>
      <dgm:spPr/>
      <dgm:t>
        <a:bodyPr/>
        <a:lstStyle/>
        <a:p>
          <a:endParaRPr lang="en-US"/>
        </a:p>
      </dgm:t>
    </dgm:pt>
    <dgm:pt modelId="{688B1742-3851-4C4C-87A6-CC825F6675DC}">
      <dgm:prSet phldrT="[Text]" custT="1"/>
      <dgm:spPr/>
      <dgm:t>
        <a:bodyPr/>
        <a:lstStyle/>
        <a:p>
          <a:r>
            <a:rPr lang="en-US" sz="1700" dirty="0" smtClean="0"/>
            <a:t>Perform cross checks on cost drivers</a:t>
          </a:r>
          <a:endParaRPr lang="en-US" sz="1700" dirty="0"/>
        </a:p>
      </dgm:t>
    </dgm:pt>
    <dgm:pt modelId="{8B5126DA-E373-403E-A7F3-0371505781DA}" type="parTrans" cxnId="{8D100198-46AD-4658-B786-A1E66DA0CC8F}">
      <dgm:prSet/>
      <dgm:spPr/>
      <dgm:t>
        <a:bodyPr/>
        <a:lstStyle/>
        <a:p>
          <a:endParaRPr lang="en-US"/>
        </a:p>
      </dgm:t>
    </dgm:pt>
    <dgm:pt modelId="{E9464124-F305-4AEB-A072-8419BD5CA1A5}" type="sibTrans" cxnId="{8D100198-46AD-4658-B786-A1E66DA0CC8F}">
      <dgm:prSet/>
      <dgm:spPr/>
      <dgm:t>
        <a:bodyPr/>
        <a:lstStyle/>
        <a:p>
          <a:endParaRPr lang="en-US"/>
        </a:p>
      </dgm:t>
    </dgm:pt>
    <dgm:pt modelId="{36CF8184-F999-459B-8981-A2A422B8BB3D}">
      <dgm:prSet phldrT="[Text]" custT="1"/>
      <dgm:spPr/>
      <dgm:t>
        <a:bodyPr/>
        <a:lstStyle/>
        <a:p>
          <a:r>
            <a:rPr lang="en-US" sz="1700" dirty="0" smtClean="0"/>
            <a:t>Create an independent cost estimate</a:t>
          </a:r>
          <a:endParaRPr lang="en-US" sz="1700" dirty="0"/>
        </a:p>
      </dgm:t>
    </dgm:pt>
    <dgm:pt modelId="{AEDC5BFC-29D1-418C-B8D6-7CDF683135B1}" type="parTrans" cxnId="{B9C9071E-86F0-44AE-94C1-50A13E0EA0CE}">
      <dgm:prSet/>
      <dgm:spPr/>
      <dgm:t>
        <a:bodyPr/>
        <a:lstStyle/>
        <a:p>
          <a:endParaRPr lang="en-US"/>
        </a:p>
      </dgm:t>
    </dgm:pt>
    <dgm:pt modelId="{A07EEAF1-3459-4148-AEEC-A7A3440D7F04}" type="sibTrans" cxnId="{B9C9071E-86F0-44AE-94C1-50A13E0EA0CE}">
      <dgm:prSet/>
      <dgm:spPr/>
      <dgm:t>
        <a:bodyPr/>
        <a:lstStyle/>
        <a:p>
          <a:endParaRPr lang="en-US"/>
        </a:p>
      </dgm:t>
    </dgm:pt>
    <dgm:pt modelId="{03353315-C622-4841-8A5B-26BCA86B6E9B}" type="pres">
      <dgm:prSet presAssocID="{5DA40B5A-4AAB-48C1-B798-FDB1E63537F9}" presName="Name0" presStyleCnt="0">
        <dgm:presLayoutVars>
          <dgm:dir/>
          <dgm:animLvl val="lvl"/>
          <dgm:resizeHandles val="exact"/>
        </dgm:presLayoutVars>
      </dgm:prSet>
      <dgm:spPr/>
      <dgm:t>
        <a:bodyPr/>
        <a:lstStyle/>
        <a:p>
          <a:endParaRPr lang="en-US"/>
        </a:p>
      </dgm:t>
    </dgm:pt>
    <dgm:pt modelId="{78BA9A3F-EA31-4FD9-B164-8E759C1047CE}" type="pres">
      <dgm:prSet presAssocID="{AC5316E4-2227-4E00-8F59-2B2D06EBB9AF}" presName="composite" presStyleCnt="0"/>
      <dgm:spPr/>
    </dgm:pt>
    <dgm:pt modelId="{654D0913-ABA3-4F33-A2BB-C4EF858772AA}" type="pres">
      <dgm:prSet presAssocID="{AC5316E4-2227-4E00-8F59-2B2D06EBB9AF}" presName="parTx" presStyleLbl="alignNode1" presStyleIdx="0" presStyleCnt="4" custFlipHor="1" custScaleX="106529" custScaleY="117238" custLinFactNeighborX="150" custLinFactNeighborY="-18570">
        <dgm:presLayoutVars>
          <dgm:chMax val="0"/>
          <dgm:chPref val="0"/>
          <dgm:bulletEnabled val="1"/>
        </dgm:presLayoutVars>
      </dgm:prSet>
      <dgm:spPr/>
      <dgm:t>
        <a:bodyPr/>
        <a:lstStyle/>
        <a:p>
          <a:endParaRPr lang="en-US"/>
        </a:p>
      </dgm:t>
    </dgm:pt>
    <dgm:pt modelId="{865CFFC0-A71E-40D0-B8E0-B8BD3753D23D}" type="pres">
      <dgm:prSet presAssocID="{AC5316E4-2227-4E00-8F59-2B2D06EBB9AF}" presName="desTx" presStyleLbl="alignAccFollowNode1" presStyleIdx="0" presStyleCnt="4" custScaleX="106249" custScaleY="106355" custLinFactNeighborX="815" custLinFactNeighborY="2475">
        <dgm:presLayoutVars>
          <dgm:bulletEnabled val="1"/>
        </dgm:presLayoutVars>
      </dgm:prSet>
      <dgm:spPr/>
      <dgm:t>
        <a:bodyPr/>
        <a:lstStyle/>
        <a:p>
          <a:endParaRPr lang="en-US"/>
        </a:p>
      </dgm:t>
    </dgm:pt>
    <dgm:pt modelId="{061BE2B6-CB19-415C-8A4D-1025E7966310}" type="pres">
      <dgm:prSet presAssocID="{B52056FA-1275-4988-A81A-50066B30E6EE}" presName="space" presStyleCnt="0"/>
      <dgm:spPr/>
    </dgm:pt>
    <dgm:pt modelId="{3A6A7C6B-78DF-4109-B3D0-8DAEE55ED300}" type="pres">
      <dgm:prSet presAssocID="{CE9C0C3C-DE43-437E-8D71-E42415C22FBD}" presName="composite" presStyleCnt="0"/>
      <dgm:spPr/>
    </dgm:pt>
    <dgm:pt modelId="{B8E87FCC-21F0-4188-87D4-80D8B3239B5F}" type="pres">
      <dgm:prSet presAssocID="{CE9C0C3C-DE43-437E-8D71-E42415C22FBD}" presName="parTx" presStyleLbl="alignNode1" presStyleIdx="1" presStyleCnt="4" custScaleY="129477" custLinFactNeighborX="1229" custLinFactNeighborY="-17749">
        <dgm:presLayoutVars>
          <dgm:chMax val="0"/>
          <dgm:chPref val="0"/>
          <dgm:bulletEnabled val="1"/>
        </dgm:presLayoutVars>
      </dgm:prSet>
      <dgm:spPr/>
      <dgm:t>
        <a:bodyPr/>
        <a:lstStyle/>
        <a:p>
          <a:endParaRPr lang="en-US"/>
        </a:p>
      </dgm:t>
    </dgm:pt>
    <dgm:pt modelId="{C866DDD8-AB7A-409F-9F8F-940992FBF108}" type="pres">
      <dgm:prSet presAssocID="{CE9C0C3C-DE43-437E-8D71-E42415C22FBD}" presName="desTx" presStyleLbl="alignAccFollowNode1" presStyleIdx="1" presStyleCnt="4" custScaleY="104251" custLinFactNeighborX="1229" custLinFactNeighborY="2558">
        <dgm:presLayoutVars>
          <dgm:bulletEnabled val="1"/>
        </dgm:presLayoutVars>
      </dgm:prSet>
      <dgm:spPr/>
      <dgm:t>
        <a:bodyPr/>
        <a:lstStyle/>
        <a:p>
          <a:endParaRPr lang="en-US"/>
        </a:p>
      </dgm:t>
    </dgm:pt>
    <dgm:pt modelId="{676EB8E5-2541-4796-85AB-FD69BFC8032F}" type="pres">
      <dgm:prSet presAssocID="{457B7B77-63A8-4244-A154-975A832B02F0}" presName="space" presStyleCnt="0"/>
      <dgm:spPr/>
    </dgm:pt>
    <dgm:pt modelId="{F1626197-AE94-4A38-BFB3-444D3FC71A51}" type="pres">
      <dgm:prSet presAssocID="{B47BB14B-5BB9-4524-A907-1645F7C22218}" presName="composite" presStyleCnt="0"/>
      <dgm:spPr/>
    </dgm:pt>
    <dgm:pt modelId="{8644EFCC-F80B-4F76-BB50-8BCC4CABBFFE}" type="pres">
      <dgm:prSet presAssocID="{B47BB14B-5BB9-4524-A907-1645F7C22218}" presName="parTx" presStyleLbl="alignNode1" presStyleIdx="2" presStyleCnt="4" custScaleY="121551" custLinFactNeighborX="-1477" custLinFactNeighborY="-11549">
        <dgm:presLayoutVars>
          <dgm:chMax val="0"/>
          <dgm:chPref val="0"/>
          <dgm:bulletEnabled val="1"/>
        </dgm:presLayoutVars>
      </dgm:prSet>
      <dgm:spPr/>
      <dgm:t>
        <a:bodyPr/>
        <a:lstStyle/>
        <a:p>
          <a:endParaRPr lang="en-US"/>
        </a:p>
      </dgm:t>
    </dgm:pt>
    <dgm:pt modelId="{8BAF219F-E955-40EB-BDC2-BA0F0B14C2A5}" type="pres">
      <dgm:prSet presAssocID="{B47BB14B-5BB9-4524-A907-1645F7C22218}" presName="desTx" presStyleLbl="alignAccFollowNode1" presStyleIdx="2" presStyleCnt="4" custScaleY="104593" custLinFactNeighborX="-1075" custLinFactNeighborY="3391">
        <dgm:presLayoutVars>
          <dgm:bulletEnabled val="1"/>
        </dgm:presLayoutVars>
      </dgm:prSet>
      <dgm:spPr/>
      <dgm:t>
        <a:bodyPr/>
        <a:lstStyle/>
        <a:p>
          <a:endParaRPr lang="en-US"/>
        </a:p>
      </dgm:t>
    </dgm:pt>
    <dgm:pt modelId="{FB0F7429-9DBF-407A-B6C3-80B2EB312562}" type="pres">
      <dgm:prSet presAssocID="{F3272CF0-0140-4312-897A-881C41C6CA39}" presName="space" presStyleCnt="0"/>
      <dgm:spPr/>
    </dgm:pt>
    <dgm:pt modelId="{0152712C-B6D5-44F2-A187-F08902435C2F}" type="pres">
      <dgm:prSet presAssocID="{B6C09A33-71F3-4FC3-BB62-3C4C530B5AD7}" presName="composite" presStyleCnt="0"/>
      <dgm:spPr/>
    </dgm:pt>
    <dgm:pt modelId="{47A3AF28-E981-445C-8EBB-B5D82DC35306}" type="pres">
      <dgm:prSet presAssocID="{B6C09A33-71F3-4FC3-BB62-3C4C530B5AD7}" presName="parTx" presStyleLbl="alignNode1" presStyleIdx="3" presStyleCnt="4" custScaleY="116720" custLinFactNeighborX="-1268" custLinFactNeighborY="-10306">
        <dgm:presLayoutVars>
          <dgm:chMax val="0"/>
          <dgm:chPref val="0"/>
          <dgm:bulletEnabled val="1"/>
        </dgm:presLayoutVars>
      </dgm:prSet>
      <dgm:spPr/>
      <dgm:t>
        <a:bodyPr/>
        <a:lstStyle/>
        <a:p>
          <a:endParaRPr lang="en-US"/>
        </a:p>
      </dgm:t>
    </dgm:pt>
    <dgm:pt modelId="{A59D375C-7898-4F1B-A5FB-094A79F9A957}" type="pres">
      <dgm:prSet presAssocID="{B6C09A33-71F3-4FC3-BB62-3C4C530B5AD7}" presName="desTx" presStyleLbl="alignAccFollowNode1" presStyleIdx="3" presStyleCnt="4" custScaleY="107132" custLinFactNeighborX="2149" custLinFactNeighborY="3840">
        <dgm:presLayoutVars>
          <dgm:bulletEnabled val="1"/>
        </dgm:presLayoutVars>
      </dgm:prSet>
      <dgm:spPr/>
      <dgm:t>
        <a:bodyPr/>
        <a:lstStyle/>
        <a:p>
          <a:endParaRPr lang="en-US"/>
        </a:p>
      </dgm:t>
    </dgm:pt>
  </dgm:ptLst>
  <dgm:cxnLst>
    <dgm:cxn modelId="{BE9D432A-68EF-49AE-BFAF-157F10D7219E}" type="presOf" srcId="{A8256B2F-9F4E-43AC-995F-541CE3F88ED0}" destId="{8BAF219F-E955-40EB-BDC2-BA0F0B14C2A5}" srcOrd="0" destOrd="0" presId="urn:microsoft.com/office/officeart/2005/8/layout/hList1"/>
    <dgm:cxn modelId="{C4940648-E282-477F-B74E-EC0A134DC639}" srcId="{CE9C0C3C-DE43-437E-8D71-E42415C22FBD}" destId="{3C933EB1-6CA3-468C-9CC3-64E5A89ECECF}" srcOrd="1" destOrd="0" parTransId="{090EEF5B-38A2-4A43-B2EF-DD9A30297DF8}" sibTransId="{1ED4F9BA-3FEA-478D-A5ED-97E9E7317ED7}"/>
    <dgm:cxn modelId="{4FDCB410-99BA-456B-8143-1BFC146CB954}" srcId="{5DA40B5A-4AAB-48C1-B798-FDB1E63537F9}" destId="{B6C09A33-71F3-4FC3-BB62-3C4C530B5AD7}" srcOrd="3" destOrd="0" parTransId="{02231BF7-8DCB-4BC4-BA94-E5E9757C7D00}" sibTransId="{8A06527F-732B-4E76-8849-A114B54A53C9}"/>
    <dgm:cxn modelId="{7291F63C-9D5F-4C02-A1C4-E0C7D2E3B7DA}" srcId="{AC5316E4-2227-4E00-8F59-2B2D06EBB9AF}" destId="{55C4F1A9-FD36-4D29-A9EC-9A2BB0036697}" srcOrd="0" destOrd="0" parTransId="{2B7672E5-A0E6-4EF7-A60C-5B7581F87A76}" sibTransId="{BEA41CF6-36F8-4CB7-A9C4-7755208568EA}"/>
    <dgm:cxn modelId="{19854321-1182-4CC3-9A72-552288F24443}" type="presOf" srcId="{AC5316E4-2227-4E00-8F59-2B2D06EBB9AF}" destId="{654D0913-ABA3-4F33-A2BB-C4EF858772AA}" srcOrd="0" destOrd="0" presId="urn:microsoft.com/office/officeart/2005/8/layout/hList1"/>
    <dgm:cxn modelId="{95BB07E6-8A63-4792-BB09-95783BD508AB}" srcId="{CE9C0C3C-DE43-437E-8D71-E42415C22FBD}" destId="{995E7A93-E4B9-467B-B802-B983C57F6956}" srcOrd="4" destOrd="0" parTransId="{98973F4B-CC46-4300-B3AF-D0BF7D6EA62D}" sibTransId="{248327A3-CF50-464D-A3A4-38E09633900A}"/>
    <dgm:cxn modelId="{50467FCE-91B9-4D66-8A95-E1AD3A69B52D}" type="presOf" srcId="{995E7A93-E4B9-467B-B802-B983C57F6956}" destId="{C866DDD8-AB7A-409F-9F8F-940992FBF108}" srcOrd="0" destOrd="4" presId="urn:microsoft.com/office/officeart/2005/8/layout/hList1"/>
    <dgm:cxn modelId="{FE72A972-656B-4F3C-9BCF-11CFF00810C3}" srcId="{B47BB14B-5BB9-4524-A907-1645F7C22218}" destId="{A444066C-175F-4EA8-884B-61233A37D368}" srcOrd="3" destOrd="0" parTransId="{3724F47B-336F-4019-B535-8DDF0D1A59CE}" sibTransId="{106758F9-6097-410D-8EFA-EE8F41B13BC8}"/>
    <dgm:cxn modelId="{B9C9071E-86F0-44AE-94C1-50A13E0EA0CE}" srcId="{B6C09A33-71F3-4FC3-BB62-3C4C530B5AD7}" destId="{36CF8184-F999-459B-8981-A2A422B8BB3D}" srcOrd="3" destOrd="0" parTransId="{AEDC5BFC-29D1-418C-B8D6-7CDF683135B1}" sibTransId="{A07EEAF1-3459-4148-AEEC-A7A3440D7F04}"/>
    <dgm:cxn modelId="{D401C698-B072-4979-801E-B9C5F4959A5E}" srcId="{B47BB14B-5BB9-4524-A907-1645F7C22218}" destId="{A8256B2F-9F4E-43AC-995F-541CE3F88ED0}" srcOrd="0" destOrd="0" parTransId="{34374CB4-A535-4878-A418-C386159D1DCA}" sibTransId="{67F11D00-C742-406C-8072-A7F8DEBF36D0}"/>
    <dgm:cxn modelId="{E59DE0D0-70A1-47FE-98CE-3AF70E14B8A0}" type="presOf" srcId="{5DA40B5A-4AAB-48C1-B798-FDB1E63537F9}" destId="{03353315-C622-4841-8A5B-26BCA86B6E9B}" srcOrd="0" destOrd="0" presId="urn:microsoft.com/office/officeart/2005/8/layout/hList1"/>
    <dgm:cxn modelId="{6C886554-C217-4F04-8140-FF5C42A830A7}" type="presOf" srcId="{E422A6D5-97BF-4BF5-815D-F76497EB36F4}" destId="{8BAF219F-E955-40EB-BDC2-BA0F0B14C2A5}" srcOrd="0" destOrd="2" presId="urn:microsoft.com/office/officeart/2005/8/layout/hList1"/>
    <dgm:cxn modelId="{3728C755-663C-4634-9B12-8D4C586A34D7}" type="presOf" srcId="{EFEA07E1-BC03-42DD-AF17-155B5D721837}" destId="{865CFFC0-A71E-40D0-B8E0-B8BD3753D23D}" srcOrd="0" destOrd="1" presId="urn:microsoft.com/office/officeart/2005/8/layout/hList1"/>
    <dgm:cxn modelId="{282A2FF3-6D2B-4D9D-8DF7-D1E57AA11B40}" type="presOf" srcId="{BAE28A55-A304-475D-B155-ED5B91F4ADE4}" destId="{8BAF219F-E955-40EB-BDC2-BA0F0B14C2A5}" srcOrd="0" destOrd="1" presId="urn:microsoft.com/office/officeart/2005/8/layout/hList1"/>
    <dgm:cxn modelId="{E77B8ACB-7225-475F-B5A9-1E2B2BF7706F}" srcId="{5DA40B5A-4AAB-48C1-B798-FDB1E63537F9}" destId="{CE9C0C3C-DE43-437E-8D71-E42415C22FBD}" srcOrd="1" destOrd="0" parTransId="{FA8D85C0-732A-41E2-B37D-2516AE3A3459}" sibTransId="{457B7B77-63A8-4244-A154-975A832B02F0}"/>
    <dgm:cxn modelId="{8B89B4D8-7348-446B-B1EC-1245F13DDC85}" type="presOf" srcId="{2B6D96E6-9FC9-4426-A394-D5E00F6F1FC3}" destId="{C866DDD8-AB7A-409F-9F8F-940992FBF108}" srcOrd="0" destOrd="0" presId="urn:microsoft.com/office/officeart/2005/8/layout/hList1"/>
    <dgm:cxn modelId="{6B81858E-21B9-43D1-84D2-636F6940EB2D}" srcId="{CE9C0C3C-DE43-437E-8D71-E42415C22FBD}" destId="{DD1337F2-320C-4B22-9A04-DE184D3FA249}" srcOrd="3" destOrd="0" parTransId="{6FEAD4C5-ECF5-463F-A3EB-263AABD1FC19}" sibTransId="{5D549F09-2F58-4624-A1D6-6D9B4F690707}"/>
    <dgm:cxn modelId="{EF76F22F-5851-46D1-B6C8-214DB8430117}" srcId="{B47BB14B-5BB9-4524-A907-1645F7C22218}" destId="{E422A6D5-97BF-4BF5-815D-F76497EB36F4}" srcOrd="2" destOrd="0" parTransId="{C4AD611A-9BD1-4876-8136-FF0A65DF5E64}" sibTransId="{8E1498A2-07DC-48C6-BCA1-796C3856CA78}"/>
    <dgm:cxn modelId="{2A4B5450-D737-4183-9B82-61DD6583CB49}" type="presOf" srcId="{3C933EB1-6CA3-468C-9CC3-64E5A89ECECF}" destId="{C866DDD8-AB7A-409F-9F8F-940992FBF108}" srcOrd="0" destOrd="1" presId="urn:microsoft.com/office/officeart/2005/8/layout/hList1"/>
    <dgm:cxn modelId="{8A1E7EE1-53B6-4A3A-9435-46045E7037AF}" type="presOf" srcId="{A444066C-175F-4EA8-884B-61233A37D368}" destId="{8BAF219F-E955-40EB-BDC2-BA0F0B14C2A5}" srcOrd="0" destOrd="3" presId="urn:microsoft.com/office/officeart/2005/8/layout/hList1"/>
    <dgm:cxn modelId="{F297A0FA-5403-4532-9DEC-3F74DF606606}" type="presOf" srcId="{B6C09A33-71F3-4FC3-BB62-3C4C530B5AD7}" destId="{47A3AF28-E981-445C-8EBB-B5D82DC35306}" srcOrd="0" destOrd="0" presId="urn:microsoft.com/office/officeart/2005/8/layout/hList1"/>
    <dgm:cxn modelId="{5A507DCF-695F-45A1-9336-8F5676F95F9D}" type="presOf" srcId="{CE9C0C3C-DE43-437E-8D71-E42415C22FBD}" destId="{B8E87FCC-21F0-4188-87D4-80D8B3239B5F}" srcOrd="0" destOrd="0" presId="urn:microsoft.com/office/officeart/2005/8/layout/hList1"/>
    <dgm:cxn modelId="{952BE86F-3F50-47AB-B136-EA5A4F957B82}" type="presOf" srcId="{36CF8184-F999-459B-8981-A2A422B8BB3D}" destId="{A59D375C-7898-4F1B-A5FB-094A79F9A957}" srcOrd="0" destOrd="3" presId="urn:microsoft.com/office/officeart/2005/8/layout/hList1"/>
    <dgm:cxn modelId="{8D100198-46AD-4658-B786-A1E66DA0CC8F}" srcId="{B6C09A33-71F3-4FC3-BB62-3C4C530B5AD7}" destId="{688B1742-3851-4C4C-87A6-CC825F6675DC}" srcOrd="2" destOrd="0" parTransId="{8B5126DA-E373-403E-A7F3-0371505781DA}" sibTransId="{E9464124-F305-4AEB-A072-8419BD5CA1A5}"/>
    <dgm:cxn modelId="{540C3A67-4480-4095-848F-71E918ED3E4B}" srcId="{AC5316E4-2227-4E00-8F59-2B2D06EBB9AF}" destId="{EFEA07E1-BC03-42DD-AF17-155B5D721837}" srcOrd="1" destOrd="0" parTransId="{7EC98590-8D80-4C82-BC02-388FC3B30752}" sibTransId="{E872FEE3-09B3-401E-9780-7E551526CE61}"/>
    <dgm:cxn modelId="{2C5704BF-18FB-48DB-AF93-FFE2B3C3AA15}" type="presOf" srcId="{55C4F1A9-FD36-4D29-A9EC-9A2BB0036697}" destId="{865CFFC0-A71E-40D0-B8E0-B8BD3753D23D}" srcOrd="0" destOrd="0" presId="urn:microsoft.com/office/officeart/2005/8/layout/hList1"/>
    <dgm:cxn modelId="{69E00875-BC91-4449-8E9E-6934AE5D006A}" type="presOf" srcId="{688B1742-3851-4C4C-87A6-CC825F6675DC}" destId="{A59D375C-7898-4F1B-A5FB-094A79F9A957}" srcOrd="0" destOrd="2" presId="urn:microsoft.com/office/officeart/2005/8/layout/hList1"/>
    <dgm:cxn modelId="{80D4635C-AE20-4EE0-936E-F055CBFD351F}" srcId="{CE9C0C3C-DE43-437E-8D71-E42415C22FBD}" destId="{2B6D96E6-9FC9-4426-A394-D5E00F6F1FC3}" srcOrd="0" destOrd="0" parTransId="{EAE7F094-03A5-402B-A0EE-AFA4E2847D38}" sibTransId="{200E4F36-B129-459E-B90D-2605C8DA578A}"/>
    <dgm:cxn modelId="{04AE2CFB-4117-4D8C-BADC-AA694D5A94DA}" type="presOf" srcId="{DD1337F2-320C-4B22-9A04-DE184D3FA249}" destId="{C866DDD8-AB7A-409F-9F8F-940992FBF108}" srcOrd="0" destOrd="3" presId="urn:microsoft.com/office/officeart/2005/8/layout/hList1"/>
    <dgm:cxn modelId="{2B1C26B0-3262-40FC-9797-E2A4698EBCA0}" type="presOf" srcId="{8E0D379A-35F3-4BCC-A8D2-255A38637505}" destId="{A59D375C-7898-4F1B-A5FB-094A79F9A957}" srcOrd="0" destOrd="1" presId="urn:microsoft.com/office/officeart/2005/8/layout/hList1"/>
    <dgm:cxn modelId="{26B8C196-B295-442F-94E4-8C9C71687E62}" srcId="{B47BB14B-5BB9-4524-A907-1645F7C22218}" destId="{BAE28A55-A304-475D-B155-ED5B91F4ADE4}" srcOrd="1" destOrd="0" parTransId="{CCD8A3FB-505A-4D3D-93CF-4F579E4CF7A6}" sibTransId="{8F4ACBD8-93F0-4E30-B885-0D1BE80E92AA}"/>
    <dgm:cxn modelId="{F601B8F1-7876-4466-874E-2D6330479713}" srcId="{CE9C0C3C-DE43-437E-8D71-E42415C22FBD}" destId="{E7559047-25BD-44BB-B0A3-8618ACEC2AF0}" srcOrd="2" destOrd="0" parTransId="{C9267668-7B79-4414-9FE1-27FAACF3EDF5}" sibTransId="{F84FCE58-7818-47C5-8E56-53FFC88BE2E9}"/>
    <dgm:cxn modelId="{D7B12BBF-5197-4ADF-B674-D9CBC977B3D0}" type="presOf" srcId="{B47BB14B-5BB9-4524-A907-1645F7C22218}" destId="{8644EFCC-F80B-4F76-BB50-8BCC4CABBFFE}" srcOrd="0" destOrd="0" presId="urn:microsoft.com/office/officeart/2005/8/layout/hList1"/>
    <dgm:cxn modelId="{D54C6523-CD40-4F2F-81F7-02E4FD42DAFC}" srcId="{5DA40B5A-4AAB-48C1-B798-FDB1E63537F9}" destId="{B47BB14B-5BB9-4524-A907-1645F7C22218}" srcOrd="2" destOrd="0" parTransId="{92467C88-F83A-47F6-827A-7BF04E2010F5}" sibTransId="{F3272CF0-0140-4312-897A-881C41C6CA39}"/>
    <dgm:cxn modelId="{FAC219ED-76AC-4F1A-A41D-5835963F77B5}" type="presOf" srcId="{E7559047-25BD-44BB-B0A3-8618ACEC2AF0}" destId="{C866DDD8-AB7A-409F-9F8F-940992FBF108}" srcOrd="0" destOrd="2" presId="urn:microsoft.com/office/officeart/2005/8/layout/hList1"/>
    <dgm:cxn modelId="{A3D52E86-FD23-4C14-803A-DC38BF7B2B3D}" type="presOf" srcId="{EF4B91DE-0ECF-457C-953E-C04B1EC555E1}" destId="{A59D375C-7898-4F1B-A5FB-094A79F9A957}" srcOrd="0" destOrd="0" presId="urn:microsoft.com/office/officeart/2005/8/layout/hList1"/>
    <dgm:cxn modelId="{8710BB79-AB41-47BF-8D7A-CF07DDBAA285}" srcId="{B6C09A33-71F3-4FC3-BB62-3C4C530B5AD7}" destId="{EF4B91DE-0ECF-457C-953E-C04B1EC555E1}" srcOrd="0" destOrd="0" parTransId="{C04981F1-49DC-4E85-9C34-84D5B9214243}" sibTransId="{91D6EE44-9144-49BE-9B6C-DA5328D5EF4E}"/>
    <dgm:cxn modelId="{EA0A68EE-46E7-47EC-B81B-AFED047BE393}" srcId="{B6C09A33-71F3-4FC3-BB62-3C4C530B5AD7}" destId="{8E0D379A-35F3-4BCC-A8D2-255A38637505}" srcOrd="1" destOrd="0" parTransId="{E1D42149-DA7D-42E4-AAE8-968C13C18348}" sibTransId="{5CD850E0-01D6-48C4-99F5-477FF471CDC9}"/>
    <dgm:cxn modelId="{EBCBFBF2-A7FB-4F02-9070-C455D380D1FE}" srcId="{5DA40B5A-4AAB-48C1-B798-FDB1E63537F9}" destId="{AC5316E4-2227-4E00-8F59-2B2D06EBB9AF}" srcOrd="0" destOrd="0" parTransId="{AFF6DA92-B747-43DB-A2D0-64B5B3959C29}" sibTransId="{B52056FA-1275-4988-A81A-50066B30E6EE}"/>
    <dgm:cxn modelId="{007932BB-8440-4288-9DA5-AFB6BA03E720}" type="presParOf" srcId="{03353315-C622-4841-8A5B-26BCA86B6E9B}" destId="{78BA9A3F-EA31-4FD9-B164-8E759C1047CE}" srcOrd="0" destOrd="0" presId="urn:microsoft.com/office/officeart/2005/8/layout/hList1"/>
    <dgm:cxn modelId="{382833BD-E652-4E1C-BA3B-59F639F9FE9F}" type="presParOf" srcId="{78BA9A3F-EA31-4FD9-B164-8E759C1047CE}" destId="{654D0913-ABA3-4F33-A2BB-C4EF858772AA}" srcOrd="0" destOrd="0" presId="urn:microsoft.com/office/officeart/2005/8/layout/hList1"/>
    <dgm:cxn modelId="{E20148B5-804F-4139-BA14-D46416756463}" type="presParOf" srcId="{78BA9A3F-EA31-4FD9-B164-8E759C1047CE}" destId="{865CFFC0-A71E-40D0-B8E0-B8BD3753D23D}" srcOrd="1" destOrd="0" presId="urn:microsoft.com/office/officeart/2005/8/layout/hList1"/>
    <dgm:cxn modelId="{69CD471B-4999-4164-A9FA-F5E6BEAB0AA0}" type="presParOf" srcId="{03353315-C622-4841-8A5B-26BCA86B6E9B}" destId="{061BE2B6-CB19-415C-8A4D-1025E7966310}" srcOrd="1" destOrd="0" presId="urn:microsoft.com/office/officeart/2005/8/layout/hList1"/>
    <dgm:cxn modelId="{AF087DCD-84B0-4D38-A5E9-717A9921B44A}" type="presParOf" srcId="{03353315-C622-4841-8A5B-26BCA86B6E9B}" destId="{3A6A7C6B-78DF-4109-B3D0-8DAEE55ED300}" srcOrd="2" destOrd="0" presId="urn:microsoft.com/office/officeart/2005/8/layout/hList1"/>
    <dgm:cxn modelId="{538E6E54-219C-4CE8-8281-C890C21677D2}" type="presParOf" srcId="{3A6A7C6B-78DF-4109-B3D0-8DAEE55ED300}" destId="{B8E87FCC-21F0-4188-87D4-80D8B3239B5F}" srcOrd="0" destOrd="0" presId="urn:microsoft.com/office/officeart/2005/8/layout/hList1"/>
    <dgm:cxn modelId="{8A56FEC1-1BEA-40CD-BA54-91EDD557DB5F}" type="presParOf" srcId="{3A6A7C6B-78DF-4109-B3D0-8DAEE55ED300}" destId="{C866DDD8-AB7A-409F-9F8F-940992FBF108}" srcOrd="1" destOrd="0" presId="urn:microsoft.com/office/officeart/2005/8/layout/hList1"/>
    <dgm:cxn modelId="{E07025D8-9158-4DBB-90FB-41E02FF293AD}" type="presParOf" srcId="{03353315-C622-4841-8A5B-26BCA86B6E9B}" destId="{676EB8E5-2541-4796-85AB-FD69BFC8032F}" srcOrd="3" destOrd="0" presId="urn:microsoft.com/office/officeart/2005/8/layout/hList1"/>
    <dgm:cxn modelId="{54BCE381-242D-4286-810C-C1BB90CED332}" type="presParOf" srcId="{03353315-C622-4841-8A5B-26BCA86B6E9B}" destId="{F1626197-AE94-4A38-BFB3-444D3FC71A51}" srcOrd="4" destOrd="0" presId="urn:microsoft.com/office/officeart/2005/8/layout/hList1"/>
    <dgm:cxn modelId="{0A770D7F-C038-452C-889C-C5AB21A08062}" type="presParOf" srcId="{F1626197-AE94-4A38-BFB3-444D3FC71A51}" destId="{8644EFCC-F80B-4F76-BB50-8BCC4CABBFFE}" srcOrd="0" destOrd="0" presId="urn:microsoft.com/office/officeart/2005/8/layout/hList1"/>
    <dgm:cxn modelId="{D91804C9-C554-48C4-B130-A6E7E54F46BA}" type="presParOf" srcId="{F1626197-AE94-4A38-BFB3-444D3FC71A51}" destId="{8BAF219F-E955-40EB-BDC2-BA0F0B14C2A5}" srcOrd="1" destOrd="0" presId="urn:microsoft.com/office/officeart/2005/8/layout/hList1"/>
    <dgm:cxn modelId="{4517366F-E1D9-4F3D-8F5B-D4540EE9E3A6}" type="presParOf" srcId="{03353315-C622-4841-8A5B-26BCA86B6E9B}" destId="{FB0F7429-9DBF-407A-B6C3-80B2EB312562}" srcOrd="5" destOrd="0" presId="urn:microsoft.com/office/officeart/2005/8/layout/hList1"/>
    <dgm:cxn modelId="{D0155CE7-F25F-4CA9-B60D-93BE8853769B}" type="presParOf" srcId="{03353315-C622-4841-8A5B-26BCA86B6E9B}" destId="{0152712C-B6D5-44F2-A187-F08902435C2F}" srcOrd="6" destOrd="0" presId="urn:microsoft.com/office/officeart/2005/8/layout/hList1"/>
    <dgm:cxn modelId="{8C9F518E-6445-4AFA-8865-DDB361EA9F77}" type="presParOf" srcId="{0152712C-B6D5-44F2-A187-F08902435C2F}" destId="{47A3AF28-E981-445C-8EBB-B5D82DC35306}" srcOrd="0" destOrd="0" presId="urn:microsoft.com/office/officeart/2005/8/layout/hList1"/>
    <dgm:cxn modelId="{32546510-40E6-453A-B4C6-11A2471CD474}" type="presParOf" srcId="{0152712C-B6D5-44F2-A187-F08902435C2F}" destId="{A59D375C-7898-4F1B-A5FB-094A79F9A95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A40B5A-4AAB-48C1-B798-FDB1E63537F9}" type="doc">
      <dgm:prSet loTypeId="urn:microsoft.com/office/officeart/2005/8/layout/hList1" loCatId="list" qsTypeId="urn:microsoft.com/office/officeart/2005/8/quickstyle/simple1" qsCatId="simple" csTypeId="urn:microsoft.com/office/officeart/2005/8/colors/colorful1#2" csCatId="colorful" phldr="1"/>
      <dgm:spPr/>
      <dgm:t>
        <a:bodyPr/>
        <a:lstStyle/>
        <a:p>
          <a:endParaRPr lang="en-US"/>
        </a:p>
      </dgm:t>
    </dgm:pt>
    <dgm:pt modelId="{AC5316E4-2227-4E00-8F59-2B2D06EBB9AF}">
      <dgm:prSet phldrT="[Text]"/>
      <dgm:spPr/>
      <dgm:t>
        <a:bodyPr/>
        <a:lstStyle/>
        <a:p>
          <a:r>
            <a:rPr lang="en-US" dirty="0"/>
            <a:t>Comprehensive</a:t>
          </a:r>
        </a:p>
      </dgm:t>
    </dgm:pt>
    <dgm:pt modelId="{AFF6DA92-B747-43DB-A2D0-64B5B3959C29}" type="parTrans" cxnId="{EBCBFBF2-A7FB-4F02-9070-C455D380D1FE}">
      <dgm:prSet/>
      <dgm:spPr/>
      <dgm:t>
        <a:bodyPr/>
        <a:lstStyle/>
        <a:p>
          <a:endParaRPr lang="en-US"/>
        </a:p>
      </dgm:t>
    </dgm:pt>
    <dgm:pt modelId="{B52056FA-1275-4988-A81A-50066B30E6EE}" type="sibTrans" cxnId="{EBCBFBF2-A7FB-4F02-9070-C455D380D1FE}">
      <dgm:prSet/>
      <dgm:spPr/>
      <dgm:t>
        <a:bodyPr/>
        <a:lstStyle/>
        <a:p>
          <a:endParaRPr lang="en-US"/>
        </a:p>
      </dgm:t>
    </dgm:pt>
    <dgm:pt modelId="{55C4F1A9-FD36-4D29-A9EC-9A2BB0036697}">
      <dgm:prSet phldrT="[Text]" custT="1"/>
      <dgm:spPr/>
      <dgm:t>
        <a:bodyPr/>
        <a:lstStyle/>
        <a:p>
          <a:r>
            <a:rPr lang="en-US" sz="2200" dirty="0" smtClean="0"/>
            <a:t>Certified EVM system</a:t>
          </a:r>
          <a:endParaRPr lang="en-US" sz="2200" dirty="0"/>
        </a:p>
      </dgm:t>
    </dgm:pt>
    <dgm:pt modelId="{2B7672E5-A0E6-4EF7-A60C-5B7581F87A76}" type="parTrans" cxnId="{7291F63C-9D5F-4C02-A1C4-E0C7D2E3B7DA}">
      <dgm:prSet/>
      <dgm:spPr/>
      <dgm:t>
        <a:bodyPr/>
        <a:lstStyle/>
        <a:p>
          <a:endParaRPr lang="en-US"/>
        </a:p>
      </dgm:t>
    </dgm:pt>
    <dgm:pt modelId="{BEA41CF6-36F8-4CB7-A9C4-7755208568EA}" type="sibTrans" cxnId="{7291F63C-9D5F-4C02-A1C4-E0C7D2E3B7DA}">
      <dgm:prSet/>
      <dgm:spPr/>
      <dgm:t>
        <a:bodyPr/>
        <a:lstStyle/>
        <a:p>
          <a:endParaRPr lang="en-US"/>
        </a:p>
      </dgm:t>
    </dgm:pt>
    <dgm:pt modelId="{EFEA07E1-BC03-42DD-AF17-155B5D721837}">
      <dgm:prSet phldrT="[Text]" custT="1"/>
      <dgm:spPr/>
      <dgm:t>
        <a:bodyPr/>
        <a:lstStyle/>
        <a:p>
          <a:r>
            <a:rPr lang="en-US" sz="2200" dirty="0" smtClean="0"/>
            <a:t>IBR conducted</a:t>
          </a:r>
          <a:endParaRPr lang="en-US" sz="2200" dirty="0"/>
        </a:p>
      </dgm:t>
    </dgm:pt>
    <dgm:pt modelId="{7EC98590-8D80-4C82-BC02-388FC3B30752}" type="parTrans" cxnId="{540C3A67-4480-4095-848F-71E918ED3E4B}">
      <dgm:prSet/>
      <dgm:spPr/>
      <dgm:t>
        <a:bodyPr/>
        <a:lstStyle/>
        <a:p>
          <a:endParaRPr lang="en-US"/>
        </a:p>
      </dgm:t>
    </dgm:pt>
    <dgm:pt modelId="{E872FEE3-09B3-401E-9780-7E551526CE61}" type="sibTrans" cxnId="{540C3A67-4480-4095-848F-71E918ED3E4B}">
      <dgm:prSet/>
      <dgm:spPr/>
      <dgm:t>
        <a:bodyPr/>
        <a:lstStyle/>
        <a:p>
          <a:endParaRPr lang="en-US"/>
        </a:p>
      </dgm:t>
    </dgm:pt>
    <dgm:pt modelId="{B47BB14B-5BB9-4524-A907-1645F7C22218}">
      <dgm:prSet phldrT="[Text]"/>
      <dgm:spPr/>
      <dgm:t>
        <a:bodyPr/>
        <a:lstStyle/>
        <a:p>
          <a:r>
            <a:rPr lang="en-US" dirty="0" smtClean="0"/>
            <a:t>Accurate</a:t>
          </a:r>
          <a:endParaRPr lang="en-US" dirty="0"/>
        </a:p>
      </dgm:t>
    </dgm:pt>
    <dgm:pt modelId="{92467C88-F83A-47F6-827A-7BF04E2010F5}" type="parTrans" cxnId="{D54C6523-CD40-4F2F-81F7-02E4FD42DAFC}">
      <dgm:prSet/>
      <dgm:spPr/>
      <dgm:t>
        <a:bodyPr/>
        <a:lstStyle/>
        <a:p>
          <a:endParaRPr lang="en-US"/>
        </a:p>
      </dgm:t>
    </dgm:pt>
    <dgm:pt modelId="{F3272CF0-0140-4312-897A-881C41C6CA39}" type="sibTrans" cxnId="{D54C6523-CD40-4F2F-81F7-02E4FD42DAFC}">
      <dgm:prSet/>
      <dgm:spPr/>
      <dgm:t>
        <a:bodyPr/>
        <a:lstStyle/>
        <a:p>
          <a:endParaRPr lang="en-US"/>
        </a:p>
      </dgm:t>
    </dgm:pt>
    <dgm:pt modelId="{A8256B2F-9F4E-43AC-995F-541CE3F88ED0}">
      <dgm:prSet phldrT="[Text]" custT="1"/>
      <dgm:spPr/>
      <dgm:t>
        <a:bodyPr/>
        <a:lstStyle/>
        <a:p>
          <a:r>
            <a:rPr lang="en-US" sz="2200" dirty="0" smtClean="0"/>
            <a:t>No data anomalies</a:t>
          </a:r>
          <a:endParaRPr lang="en-US" sz="2200" dirty="0"/>
        </a:p>
      </dgm:t>
    </dgm:pt>
    <dgm:pt modelId="{34374CB4-A535-4878-A418-C386159D1DCA}" type="parTrans" cxnId="{D401C698-B072-4979-801E-B9C5F4959A5E}">
      <dgm:prSet/>
      <dgm:spPr/>
      <dgm:t>
        <a:bodyPr/>
        <a:lstStyle/>
        <a:p>
          <a:endParaRPr lang="en-US"/>
        </a:p>
      </dgm:t>
    </dgm:pt>
    <dgm:pt modelId="{67F11D00-C742-406C-8072-A7F8DEBF36D0}" type="sibTrans" cxnId="{D401C698-B072-4979-801E-B9C5F4959A5E}">
      <dgm:prSet/>
      <dgm:spPr/>
      <dgm:t>
        <a:bodyPr/>
        <a:lstStyle/>
        <a:p>
          <a:endParaRPr lang="en-US"/>
        </a:p>
      </dgm:t>
    </dgm:pt>
    <dgm:pt modelId="{BAE28A55-A304-475D-B155-ED5B91F4ADE4}">
      <dgm:prSet phldrT="[Text]" custT="1"/>
      <dgm:spPr/>
      <dgm:t>
        <a:bodyPr/>
        <a:lstStyle/>
        <a:p>
          <a:r>
            <a:rPr lang="en-US" sz="2200" dirty="0" smtClean="0"/>
            <a:t>Consistent data</a:t>
          </a:r>
          <a:endParaRPr lang="en-US" sz="2200" dirty="0"/>
        </a:p>
      </dgm:t>
    </dgm:pt>
    <dgm:pt modelId="{CCD8A3FB-505A-4D3D-93CF-4F579E4CF7A6}" type="parTrans" cxnId="{26B8C196-B295-442F-94E4-8C9C71687E62}">
      <dgm:prSet/>
      <dgm:spPr/>
      <dgm:t>
        <a:bodyPr/>
        <a:lstStyle/>
        <a:p>
          <a:endParaRPr lang="en-US"/>
        </a:p>
      </dgm:t>
    </dgm:pt>
    <dgm:pt modelId="{8F4ACBD8-93F0-4E30-B885-0D1BE80E92AA}" type="sibTrans" cxnId="{26B8C196-B295-442F-94E4-8C9C71687E62}">
      <dgm:prSet/>
      <dgm:spPr/>
      <dgm:t>
        <a:bodyPr/>
        <a:lstStyle/>
        <a:p>
          <a:endParaRPr lang="en-US"/>
        </a:p>
      </dgm:t>
    </dgm:pt>
    <dgm:pt modelId="{B6C09A33-71F3-4FC3-BB62-3C4C530B5AD7}">
      <dgm:prSet phldrT="[Text]"/>
      <dgm:spPr/>
      <dgm:t>
        <a:bodyPr/>
        <a:lstStyle/>
        <a:p>
          <a:r>
            <a:rPr lang="en-US" dirty="0" smtClean="0"/>
            <a:t>Informative</a:t>
          </a:r>
          <a:endParaRPr lang="en-US" dirty="0"/>
        </a:p>
      </dgm:t>
    </dgm:pt>
    <dgm:pt modelId="{02231BF7-8DCB-4BC4-BA94-E5E9757C7D00}" type="parTrans" cxnId="{4FDCB410-99BA-456B-8143-1BFC146CB954}">
      <dgm:prSet/>
      <dgm:spPr/>
      <dgm:t>
        <a:bodyPr/>
        <a:lstStyle/>
        <a:p>
          <a:endParaRPr lang="en-US"/>
        </a:p>
      </dgm:t>
    </dgm:pt>
    <dgm:pt modelId="{8A06527F-732B-4E76-8849-A114B54A53C9}" type="sibTrans" cxnId="{4FDCB410-99BA-456B-8143-1BFC146CB954}">
      <dgm:prSet/>
      <dgm:spPr/>
      <dgm:t>
        <a:bodyPr/>
        <a:lstStyle/>
        <a:p>
          <a:endParaRPr lang="en-US"/>
        </a:p>
      </dgm:t>
    </dgm:pt>
    <dgm:pt modelId="{EF4B91DE-0ECF-457C-953E-C04B1EC555E1}">
      <dgm:prSet phldrT="[Text]" custT="1"/>
      <dgm:spPr/>
      <dgm:t>
        <a:bodyPr/>
        <a:lstStyle/>
        <a:p>
          <a:r>
            <a:rPr lang="en-US" sz="2200" dirty="0" smtClean="0"/>
            <a:t>Regular reviews conducted</a:t>
          </a:r>
          <a:endParaRPr lang="en-US" sz="2200" dirty="0"/>
        </a:p>
      </dgm:t>
    </dgm:pt>
    <dgm:pt modelId="{C04981F1-49DC-4E85-9C34-84D5B9214243}" type="parTrans" cxnId="{8710BB79-AB41-47BF-8D7A-CF07DDBAA285}">
      <dgm:prSet/>
      <dgm:spPr/>
      <dgm:t>
        <a:bodyPr/>
        <a:lstStyle/>
        <a:p>
          <a:endParaRPr lang="en-US"/>
        </a:p>
      </dgm:t>
    </dgm:pt>
    <dgm:pt modelId="{91D6EE44-9144-49BE-9B6C-DA5328D5EF4E}" type="sibTrans" cxnId="{8710BB79-AB41-47BF-8D7A-CF07DDBAA285}">
      <dgm:prSet/>
      <dgm:spPr/>
      <dgm:t>
        <a:bodyPr/>
        <a:lstStyle/>
        <a:p>
          <a:endParaRPr lang="en-US"/>
        </a:p>
      </dgm:t>
    </dgm:pt>
    <dgm:pt modelId="{58D0316A-D243-44FB-87AC-7B90E86A35F5}">
      <dgm:prSet phldrT="[Text]" custT="1"/>
      <dgm:spPr/>
      <dgm:t>
        <a:bodyPr/>
        <a:lstStyle/>
        <a:p>
          <a:r>
            <a:rPr lang="en-US" sz="2200" dirty="0" smtClean="0"/>
            <a:t>Reliable schedule</a:t>
          </a:r>
          <a:endParaRPr lang="en-US" sz="2200" dirty="0"/>
        </a:p>
      </dgm:t>
    </dgm:pt>
    <dgm:pt modelId="{FBC16640-CDA1-4A56-AC9D-7176A214B5FE}" type="parTrans" cxnId="{8E467C7A-3648-4846-A326-4FBFA06225E5}">
      <dgm:prSet/>
      <dgm:spPr/>
      <dgm:t>
        <a:bodyPr/>
        <a:lstStyle/>
        <a:p>
          <a:endParaRPr lang="en-US"/>
        </a:p>
      </dgm:t>
    </dgm:pt>
    <dgm:pt modelId="{5ED916EF-9536-42B3-9131-6B0C321E2AD5}" type="sibTrans" cxnId="{8E467C7A-3648-4846-A326-4FBFA06225E5}">
      <dgm:prSet/>
      <dgm:spPr/>
      <dgm:t>
        <a:bodyPr/>
        <a:lstStyle/>
        <a:p>
          <a:endParaRPr lang="en-US"/>
        </a:p>
      </dgm:t>
    </dgm:pt>
    <dgm:pt modelId="{887C20F8-03E4-484C-8936-D116CC45FC60}">
      <dgm:prSet phldrT="[Text]" custT="1"/>
      <dgm:spPr/>
      <dgm:t>
        <a:bodyPr/>
        <a:lstStyle/>
        <a:p>
          <a:r>
            <a:rPr lang="en-US" sz="2200" dirty="0" smtClean="0"/>
            <a:t>EVM surveillance</a:t>
          </a:r>
          <a:endParaRPr lang="en-US" sz="2200" dirty="0"/>
        </a:p>
      </dgm:t>
    </dgm:pt>
    <dgm:pt modelId="{1C41168E-8C16-4151-94D5-76B9B38C35BE}" type="parTrans" cxnId="{8B4E91E5-341E-4230-9664-04DBF415AFB0}">
      <dgm:prSet/>
      <dgm:spPr/>
      <dgm:t>
        <a:bodyPr/>
        <a:lstStyle/>
        <a:p>
          <a:endParaRPr lang="en-US"/>
        </a:p>
      </dgm:t>
    </dgm:pt>
    <dgm:pt modelId="{C55C4862-25C7-45A9-BFC6-01A172617288}" type="sibTrans" cxnId="{8B4E91E5-341E-4230-9664-04DBF415AFB0}">
      <dgm:prSet/>
      <dgm:spPr/>
      <dgm:t>
        <a:bodyPr/>
        <a:lstStyle/>
        <a:p>
          <a:endParaRPr lang="en-US"/>
        </a:p>
      </dgm:t>
    </dgm:pt>
    <dgm:pt modelId="{B905418F-3339-468C-A442-367FAC39E44F}">
      <dgm:prSet phldrT="[Text]" custT="1"/>
      <dgm:spPr/>
      <dgm:t>
        <a:bodyPr/>
        <a:lstStyle/>
        <a:p>
          <a:r>
            <a:rPr lang="en-US" sz="2200" dirty="0" smtClean="0"/>
            <a:t>Realistic EAC</a:t>
          </a:r>
          <a:endParaRPr lang="en-US" sz="2200" dirty="0"/>
        </a:p>
      </dgm:t>
    </dgm:pt>
    <dgm:pt modelId="{EDDFA428-AA25-418D-A761-7755BE8F4B00}" type="parTrans" cxnId="{43370A99-AED2-432A-B04D-724D78FA465D}">
      <dgm:prSet/>
      <dgm:spPr/>
      <dgm:t>
        <a:bodyPr/>
        <a:lstStyle/>
        <a:p>
          <a:endParaRPr lang="en-US"/>
        </a:p>
      </dgm:t>
    </dgm:pt>
    <dgm:pt modelId="{A5F16160-2ECB-4CB9-AA95-CE37DB51316C}" type="sibTrans" cxnId="{43370A99-AED2-432A-B04D-724D78FA465D}">
      <dgm:prSet/>
      <dgm:spPr/>
      <dgm:t>
        <a:bodyPr/>
        <a:lstStyle/>
        <a:p>
          <a:endParaRPr lang="en-US"/>
        </a:p>
      </dgm:t>
    </dgm:pt>
    <dgm:pt modelId="{794BC4FA-3C7D-40FB-8B5E-4498662CDD57}">
      <dgm:prSet phldrT="[Text]" custT="1"/>
      <dgm:spPr/>
      <dgm:t>
        <a:bodyPr/>
        <a:lstStyle/>
        <a:p>
          <a:r>
            <a:rPr lang="en-US" sz="2200" dirty="0" smtClean="0"/>
            <a:t>Corrective action plans</a:t>
          </a:r>
          <a:endParaRPr lang="en-US" sz="2200" dirty="0"/>
        </a:p>
      </dgm:t>
    </dgm:pt>
    <dgm:pt modelId="{E6FEAE18-665A-427D-94BB-3EBAD9395C6C}" type="parTrans" cxnId="{7CA4C1A4-893E-44DE-8574-B76F276EB6E0}">
      <dgm:prSet/>
      <dgm:spPr/>
      <dgm:t>
        <a:bodyPr/>
        <a:lstStyle/>
        <a:p>
          <a:endParaRPr lang="en-US"/>
        </a:p>
      </dgm:t>
    </dgm:pt>
    <dgm:pt modelId="{00740971-9119-4BB6-9554-06EC0F382EAD}" type="sibTrans" cxnId="{7CA4C1A4-893E-44DE-8574-B76F276EB6E0}">
      <dgm:prSet/>
      <dgm:spPr/>
      <dgm:t>
        <a:bodyPr/>
        <a:lstStyle/>
        <a:p>
          <a:endParaRPr lang="en-US"/>
        </a:p>
      </dgm:t>
    </dgm:pt>
    <dgm:pt modelId="{E7510243-5FEA-4254-BB7C-95FD6FFF3FEB}">
      <dgm:prSet phldrT="[Text]" custT="1"/>
      <dgm:spPr/>
      <dgm:t>
        <a:bodyPr/>
        <a:lstStyle/>
        <a:p>
          <a:r>
            <a:rPr lang="en-US" sz="2200" dirty="0" smtClean="0"/>
            <a:t>Updated PMB</a:t>
          </a:r>
          <a:endParaRPr lang="en-US" sz="2200" dirty="0"/>
        </a:p>
      </dgm:t>
    </dgm:pt>
    <dgm:pt modelId="{7CF6EE6D-FEA3-4B9C-82B8-2D78993F898B}" type="parTrans" cxnId="{CC0CFBC6-393E-4E67-BD05-C998E248B902}">
      <dgm:prSet/>
      <dgm:spPr/>
      <dgm:t>
        <a:bodyPr/>
        <a:lstStyle/>
        <a:p>
          <a:endParaRPr lang="en-US"/>
        </a:p>
      </dgm:t>
    </dgm:pt>
    <dgm:pt modelId="{E57FBD6C-F879-4C36-BC34-F7F00C2235C9}" type="sibTrans" cxnId="{CC0CFBC6-393E-4E67-BD05-C998E248B902}">
      <dgm:prSet/>
      <dgm:spPr/>
      <dgm:t>
        <a:bodyPr/>
        <a:lstStyle/>
        <a:p>
          <a:endParaRPr lang="en-US"/>
        </a:p>
      </dgm:t>
    </dgm:pt>
    <dgm:pt modelId="{03353315-C622-4841-8A5B-26BCA86B6E9B}" type="pres">
      <dgm:prSet presAssocID="{5DA40B5A-4AAB-48C1-B798-FDB1E63537F9}" presName="Name0" presStyleCnt="0">
        <dgm:presLayoutVars>
          <dgm:dir/>
          <dgm:animLvl val="lvl"/>
          <dgm:resizeHandles val="exact"/>
        </dgm:presLayoutVars>
      </dgm:prSet>
      <dgm:spPr/>
      <dgm:t>
        <a:bodyPr/>
        <a:lstStyle/>
        <a:p>
          <a:endParaRPr lang="en-US"/>
        </a:p>
      </dgm:t>
    </dgm:pt>
    <dgm:pt modelId="{78BA9A3F-EA31-4FD9-B164-8E759C1047CE}" type="pres">
      <dgm:prSet presAssocID="{AC5316E4-2227-4E00-8F59-2B2D06EBB9AF}" presName="composite" presStyleCnt="0"/>
      <dgm:spPr/>
    </dgm:pt>
    <dgm:pt modelId="{654D0913-ABA3-4F33-A2BB-C4EF858772AA}" type="pres">
      <dgm:prSet presAssocID="{AC5316E4-2227-4E00-8F59-2B2D06EBB9AF}" presName="parTx" presStyleLbl="alignNode1" presStyleIdx="0" presStyleCnt="3">
        <dgm:presLayoutVars>
          <dgm:chMax val="0"/>
          <dgm:chPref val="0"/>
          <dgm:bulletEnabled val="1"/>
        </dgm:presLayoutVars>
      </dgm:prSet>
      <dgm:spPr/>
      <dgm:t>
        <a:bodyPr/>
        <a:lstStyle/>
        <a:p>
          <a:endParaRPr lang="en-US"/>
        </a:p>
      </dgm:t>
    </dgm:pt>
    <dgm:pt modelId="{865CFFC0-A71E-40D0-B8E0-B8BD3753D23D}" type="pres">
      <dgm:prSet presAssocID="{AC5316E4-2227-4E00-8F59-2B2D06EBB9AF}" presName="desTx" presStyleLbl="alignAccFollowNode1" presStyleIdx="0" presStyleCnt="3">
        <dgm:presLayoutVars>
          <dgm:bulletEnabled val="1"/>
        </dgm:presLayoutVars>
      </dgm:prSet>
      <dgm:spPr/>
      <dgm:t>
        <a:bodyPr/>
        <a:lstStyle/>
        <a:p>
          <a:endParaRPr lang="en-US"/>
        </a:p>
      </dgm:t>
    </dgm:pt>
    <dgm:pt modelId="{061BE2B6-CB19-415C-8A4D-1025E7966310}" type="pres">
      <dgm:prSet presAssocID="{B52056FA-1275-4988-A81A-50066B30E6EE}" presName="space" presStyleCnt="0"/>
      <dgm:spPr/>
    </dgm:pt>
    <dgm:pt modelId="{F1626197-AE94-4A38-BFB3-444D3FC71A51}" type="pres">
      <dgm:prSet presAssocID="{B47BB14B-5BB9-4524-A907-1645F7C22218}" presName="composite" presStyleCnt="0"/>
      <dgm:spPr/>
    </dgm:pt>
    <dgm:pt modelId="{8644EFCC-F80B-4F76-BB50-8BCC4CABBFFE}" type="pres">
      <dgm:prSet presAssocID="{B47BB14B-5BB9-4524-A907-1645F7C22218}" presName="parTx" presStyleLbl="alignNode1" presStyleIdx="1" presStyleCnt="3">
        <dgm:presLayoutVars>
          <dgm:chMax val="0"/>
          <dgm:chPref val="0"/>
          <dgm:bulletEnabled val="1"/>
        </dgm:presLayoutVars>
      </dgm:prSet>
      <dgm:spPr/>
      <dgm:t>
        <a:bodyPr/>
        <a:lstStyle/>
        <a:p>
          <a:endParaRPr lang="en-US"/>
        </a:p>
      </dgm:t>
    </dgm:pt>
    <dgm:pt modelId="{8BAF219F-E955-40EB-BDC2-BA0F0B14C2A5}" type="pres">
      <dgm:prSet presAssocID="{B47BB14B-5BB9-4524-A907-1645F7C22218}" presName="desTx" presStyleLbl="alignAccFollowNode1" presStyleIdx="1" presStyleCnt="3">
        <dgm:presLayoutVars>
          <dgm:bulletEnabled val="1"/>
        </dgm:presLayoutVars>
      </dgm:prSet>
      <dgm:spPr/>
      <dgm:t>
        <a:bodyPr/>
        <a:lstStyle/>
        <a:p>
          <a:endParaRPr lang="en-US"/>
        </a:p>
      </dgm:t>
    </dgm:pt>
    <dgm:pt modelId="{FB0F7429-9DBF-407A-B6C3-80B2EB312562}" type="pres">
      <dgm:prSet presAssocID="{F3272CF0-0140-4312-897A-881C41C6CA39}" presName="space" presStyleCnt="0"/>
      <dgm:spPr/>
    </dgm:pt>
    <dgm:pt modelId="{0152712C-B6D5-44F2-A187-F08902435C2F}" type="pres">
      <dgm:prSet presAssocID="{B6C09A33-71F3-4FC3-BB62-3C4C530B5AD7}" presName="composite" presStyleCnt="0"/>
      <dgm:spPr/>
    </dgm:pt>
    <dgm:pt modelId="{47A3AF28-E981-445C-8EBB-B5D82DC35306}" type="pres">
      <dgm:prSet presAssocID="{B6C09A33-71F3-4FC3-BB62-3C4C530B5AD7}" presName="parTx" presStyleLbl="alignNode1" presStyleIdx="2" presStyleCnt="3">
        <dgm:presLayoutVars>
          <dgm:chMax val="0"/>
          <dgm:chPref val="0"/>
          <dgm:bulletEnabled val="1"/>
        </dgm:presLayoutVars>
      </dgm:prSet>
      <dgm:spPr/>
      <dgm:t>
        <a:bodyPr/>
        <a:lstStyle/>
        <a:p>
          <a:endParaRPr lang="en-US"/>
        </a:p>
      </dgm:t>
    </dgm:pt>
    <dgm:pt modelId="{A59D375C-7898-4F1B-A5FB-094A79F9A957}" type="pres">
      <dgm:prSet presAssocID="{B6C09A33-71F3-4FC3-BB62-3C4C530B5AD7}" presName="desTx" presStyleLbl="alignAccFollowNode1" presStyleIdx="2" presStyleCnt="3">
        <dgm:presLayoutVars>
          <dgm:bulletEnabled val="1"/>
        </dgm:presLayoutVars>
      </dgm:prSet>
      <dgm:spPr/>
      <dgm:t>
        <a:bodyPr/>
        <a:lstStyle/>
        <a:p>
          <a:endParaRPr lang="en-US"/>
        </a:p>
      </dgm:t>
    </dgm:pt>
  </dgm:ptLst>
  <dgm:cxnLst>
    <dgm:cxn modelId="{D7E376A8-7E43-47CD-B039-C17AA4DF30FB}" type="presOf" srcId="{B905418F-3339-468C-A442-367FAC39E44F}" destId="{8BAF219F-E955-40EB-BDC2-BA0F0B14C2A5}" srcOrd="0" destOrd="2" presId="urn:microsoft.com/office/officeart/2005/8/layout/hList1"/>
    <dgm:cxn modelId="{4FDCB410-99BA-456B-8143-1BFC146CB954}" srcId="{5DA40B5A-4AAB-48C1-B798-FDB1E63537F9}" destId="{B6C09A33-71F3-4FC3-BB62-3C4C530B5AD7}" srcOrd="2" destOrd="0" parTransId="{02231BF7-8DCB-4BC4-BA94-E5E9757C7D00}" sibTransId="{8A06527F-732B-4E76-8849-A114B54A53C9}"/>
    <dgm:cxn modelId="{7291F63C-9D5F-4C02-A1C4-E0C7D2E3B7DA}" srcId="{AC5316E4-2227-4E00-8F59-2B2D06EBB9AF}" destId="{55C4F1A9-FD36-4D29-A9EC-9A2BB0036697}" srcOrd="0" destOrd="0" parTransId="{2B7672E5-A0E6-4EF7-A60C-5B7581F87A76}" sibTransId="{BEA41CF6-36F8-4CB7-A9C4-7755208568EA}"/>
    <dgm:cxn modelId="{85D28166-6929-41D6-9AA5-32ACE195B21D}" type="presOf" srcId="{5DA40B5A-4AAB-48C1-B798-FDB1E63537F9}" destId="{03353315-C622-4841-8A5B-26BCA86B6E9B}" srcOrd="0" destOrd="0" presId="urn:microsoft.com/office/officeart/2005/8/layout/hList1"/>
    <dgm:cxn modelId="{3F747A3B-3C74-4CF2-A42B-6DF576B7F83B}" type="presOf" srcId="{58D0316A-D243-44FB-87AC-7B90E86A35F5}" destId="{865CFFC0-A71E-40D0-B8E0-B8BD3753D23D}" srcOrd="0" destOrd="2" presId="urn:microsoft.com/office/officeart/2005/8/layout/hList1"/>
    <dgm:cxn modelId="{491C3DED-DCCA-41A9-B88C-220B52C0B692}" type="presOf" srcId="{A8256B2F-9F4E-43AC-995F-541CE3F88ED0}" destId="{8BAF219F-E955-40EB-BDC2-BA0F0B14C2A5}" srcOrd="0" destOrd="0" presId="urn:microsoft.com/office/officeart/2005/8/layout/hList1"/>
    <dgm:cxn modelId="{43370A99-AED2-432A-B04D-724D78FA465D}" srcId="{B47BB14B-5BB9-4524-A907-1645F7C22218}" destId="{B905418F-3339-468C-A442-367FAC39E44F}" srcOrd="2" destOrd="0" parTransId="{EDDFA428-AA25-418D-A761-7755BE8F4B00}" sibTransId="{A5F16160-2ECB-4CB9-AA95-CE37DB51316C}"/>
    <dgm:cxn modelId="{F314DBA3-2758-497A-B01B-4C863F373679}" type="presOf" srcId="{55C4F1A9-FD36-4D29-A9EC-9A2BB0036697}" destId="{865CFFC0-A71E-40D0-B8E0-B8BD3753D23D}" srcOrd="0" destOrd="0" presId="urn:microsoft.com/office/officeart/2005/8/layout/hList1"/>
    <dgm:cxn modelId="{D401C698-B072-4979-801E-B9C5F4959A5E}" srcId="{B47BB14B-5BB9-4524-A907-1645F7C22218}" destId="{A8256B2F-9F4E-43AC-995F-541CE3F88ED0}" srcOrd="0" destOrd="0" parTransId="{34374CB4-A535-4878-A418-C386159D1DCA}" sibTransId="{67F11D00-C742-406C-8072-A7F8DEBF36D0}"/>
    <dgm:cxn modelId="{793403B0-CFBF-4BF1-BBA1-34C5D247A79D}" type="presOf" srcId="{AC5316E4-2227-4E00-8F59-2B2D06EBB9AF}" destId="{654D0913-ABA3-4F33-A2BB-C4EF858772AA}" srcOrd="0" destOrd="0" presId="urn:microsoft.com/office/officeart/2005/8/layout/hList1"/>
    <dgm:cxn modelId="{3353AA5A-2142-4E14-B6C6-2DBC753961E1}" type="presOf" srcId="{E7510243-5FEA-4254-BB7C-95FD6FFF3FEB}" destId="{A59D375C-7898-4F1B-A5FB-094A79F9A957}" srcOrd="0" destOrd="2" presId="urn:microsoft.com/office/officeart/2005/8/layout/hList1"/>
    <dgm:cxn modelId="{7CA4C1A4-893E-44DE-8574-B76F276EB6E0}" srcId="{B6C09A33-71F3-4FC3-BB62-3C4C530B5AD7}" destId="{794BC4FA-3C7D-40FB-8B5E-4498662CDD57}" srcOrd="1" destOrd="0" parTransId="{E6FEAE18-665A-427D-94BB-3EBAD9395C6C}" sibTransId="{00740971-9119-4BB6-9554-06EC0F382EAD}"/>
    <dgm:cxn modelId="{6E8AE59F-8A3F-4EEB-AA5D-156D1DD252F1}" type="presOf" srcId="{EF4B91DE-0ECF-457C-953E-C04B1EC555E1}" destId="{A59D375C-7898-4F1B-A5FB-094A79F9A957}" srcOrd="0" destOrd="0" presId="urn:microsoft.com/office/officeart/2005/8/layout/hList1"/>
    <dgm:cxn modelId="{E73E284E-26CA-4903-9952-DA9286340A9F}" type="presOf" srcId="{B47BB14B-5BB9-4524-A907-1645F7C22218}" destId="{8644EFCC-F80B-4F76-BB50-8BCC4CABBFFE}" srcOrd="0" destOrd="0" presId="urn:microsoft.com/office/officeart/2005/8/layout/hList1"/>
    <dgm:cxn modelId="{540C3A67-4480-4095-848F-71E918ED3E4B}" srcId="{AC5316E4-2227-4E00-8F59-2B2D06EBB9AF}" destId="{EFEA07E1-BC03-42DD-AF17-155B5D721837}" srcOrd="1" destOrd="0" parTransId="{7EC98590-8D80-4C82-BC02-388FC3B30752}" sibTransId="{E872FEE3-09B3-401E-9780-7E551526CE61}"/>
    <dgm:cxn modelId="{8E467C7A-3648-4846-A326-4FBFA06225E5}" srcId="{AC5316E4-2227-4E00-8F59-2B2D06EBB9AF}" destId="{58D0316A-D243-44FB-87AC-7B90E86A35F5}" srcOrd="2" destOrd="0" parTransId="{FBC16640-CDA1-4A56-AC9D-7176A214B5FE}" sibTransId="{5ED916EF-9536-42B3-9131-6B0C321E2AD5}"/>
    <dgm:cxn modelId="{962AA9DD-284D-405E-A866-81632B0BCA6C}" type="presOf" srcId="{887C20F8-03E4-484C-8936-D116CC45FC60}" destId="{865CFFC0-A71E-40D0-B8E0-B8BD3753D23D}" srcOrd="0" destOrd="3" presId="urn:microsoft.com/office/officeart/2005/8/layout/hList1"/>
    <dgm:cxn modelId="{26B8C196-B295-442F-94E4-8C9C71687E62}" srcId="{B47BB14B-5BB9-4524-A907-1645F7C22218}" destId="{BAE28A55-A304-475D-B155-ED5B91F4ADE4}" srcOrd="1" destOrd="0" parTransId="{CCD8A3FB-505A-4D3D-93CF-4F579E4CF7A6}" sibTransId="{8F4ACBD8-93F0-4E30-B885-0D1BE80E92AA}"/>
    <dgm:cxn modelId="{D54C6523-CD40-4F2F-81F7-02E4FD42DAFC}" srcId="{5DA40B5A-4AAB-48C1-B798-FDB1E63537F9}" destId="{B47BB14B-5BB9-4524-A907-1645F7C22218}" srcOrd="1" destOrd="0" parTransId="{92467C88-F83A-47F6-827A-7BF04E2010F5}" sibTransId="{F3272CF0-0140-4312-897A-881C41C6CA39}"/>
    <dgm:cxn modelId="{0DB68AD5-2D92-4137-837F-D6DE72B7EAAB}" type="presOf" srcId="{BAE28A55-A304-475D-B155-ED5B91F4ADE4}" destId="{8BAF219F-E955-40EB-BDC2-BA0F0B14C2A5}" srcOrd="0" destOrd="1" presId="urn:microsoft.com/office/officeart/2005/8/layout/hList1"/>
    <dgm:cxn modelId="{8B4E91E5-341E-4230-9664-04DBF415AFB0}" srcId="{AC5316E4-2227-4E00-8F59-2B2D06EBB9AF}" destId="{887C20F8-03E4-484C-8936-D116CC45FC60}" srcOrd="3" destOrd="0" parTransId="{1C41168E-8C16-4151-94D5-76B9B38C35BE}" sibTransId="{C55C4862-25C7-45A9-BFC6-01A172617288}"/>
    <dgm:cxn modelId="{8710BB79-AB41-47BF-8D7A-CF07DDBAA285}" srcId="{B6C09A33-71F3-4FC3-BB62-3C4C530B5AD7}" destId="{EF4B91DE-0ECF-457C-953E-C04B1EC555E1}" srcOrd="0" destOrd="0" parTransId="{C04981F1-49DC-4E85-9C34-84D5B9214243}" sibTransId="{91D6EE44-9144-49BE-9B6C-DA5328D5EF4E}"/>
    <dgm:cxn modelId="{FF687DFA-3EC1-4436-BB87-6A5B11E7CE14}" type="presOf" srcId="{B6C09A33-71F3-4FC3-BB62-3C4C530B5AD7}" destId="{47A3AF28-E981-445C-8EBB-B5D82DC35306}" srcOrd="0" destOrd="0" presId="urn:microsoft.com/office/officeart/2005/8/layout/hList1"/>
    <dgm:cxn modelId="{CC0CFBC6-393E-4E67-BD05-C998E248B902}" srcId="{B6C09A33-71F3-4FC3-BB62-3C4C530B5AD7}" destId="{E7510243-5FEA-4254-BB7C-95FD6FFF3FEB}" srcOrd="2" destOrd="0" parTransId="{7CF6EE6D-FEA3-4B9C-82B8-2D78993F898B}" sibTransId="{E57FBD6C-F879-4C36-BC34-F7F00C2235C9}"/>
    <dgm:cxn modelId="{EBCBFBF2-A7FB-4F02-9070-C455D380D1FE}" srcId="{5DA40B5A-4AAB-48C1-B798-FDB1E63537F9}" destId="{AC5316E4-2227-4E00-8F59-2B2D06EBB9AF}" srcOrd="0" destOrd="0" parTransId="{AFF6DA92-B747-43DB-A2D0-64B5B3959C29}" sibTransId="{B52056FA-1275-4988-A81A-50066B30E6EE}"/>
    <dgm:cxn modelId="{81EE8853-A678-40C7-B111-A9E06F7FE0B3}" type="presOf" srcId="{EFEA07E1-BC03-42DD-AF17-155B5D721837}" destId="{865CFFC0-A71E-40D0-B8E0-B8BD3753D23D}" srcOrd="0" destOrd="1" presId="urn:microsoft.com/office/officeart/2005/8/layout/hList1"/>
    <dgm:cxn modelId="{CF7070EB-7A80-4688-9A6C-D26FA02D1DF3}" type="presOf" srcId="{794BC4FA-3C7D-40FB-8B5E-4498662CDD57}" destId="{A59D375C-7898-4F1B-A5FB-094A79F9A957}" srcOrd="0" destOrd="1" presId="urn:microsoft.com/office/officeart/2005/8/layout/hList1"/>
    <dgm:cxn modelId="{D3B9B233-C396-475A-AA55-90C91569982C}" type="presParOf" srcId="{03353315-C622-4841-8A5B-26BCA86B6E9B}" destId="{78BA9A3F-EA31-4FD9-B164-8E759C1047CE}" srcOrd="0" destOrd="0" presId="urn:microsoft.com/office/officeart/2005/8/layout/hList1"/>
    <dgm:cxn modelId="{D91E2D5F-47DE-48D6-B09D-04C51DAAA569}" type="presParOf" srcId="{78BA9A3F-EA31-4FD9-B164-8E759C1047CE}" destId="{654D0913-ABA3-4F33-A2BB-C4EF858772AA}" srcOrd="0" destOrd="0" presId="urn:microsoft.com/office/officeart/2005/8/layout/hList1"/>
    <dgm:cxn modelId="{38D141C6-9856-4D63-A908-80D55A600A07}" type="presParOf" srcId="{78BA9A3F-EA31-4FD9-B164-8E759C1047CE}" destId="{865CFFC0-A71E-40D0-B8E0-B8BD3753D23D}" srcOrd="1" destOrd="0" presId="urn:microsoft.com/office/officeart/2005/8/layout/hList1"/>
    <dgm:cxn modelId="{53ABB967-2763-4310-A433-844A4F5E747D}" type="presParOf" srcId="{03353315-C622-4841-8A5B-26BCA86B6E9B}" destId="{061BE2B6-CB19-415C-8A4D-1025E7966310}" srcOrd="1" destOrd="0" presId="urn:microsoft.com/office/officeart/2005/8/layout/hList1"/>
    <dgm:cxn modelId="{989B85E7-3E65-4C31-84D5-C2880E67C24A}" type="presParOf" srcId="{03353315-C622-4841-8A5B-26BCA86B6E9B}" destId="{F1626197-AE94-4A38-BFB3-444D3FC71A51}" srcOrd="2" destOrd="0" presId="urn:microsoft.com/office/officeart/2005/8/layout/hList1"/>
    <dgm:cxn modelId="{8503455A-ED72-4E61-B039-42ACFD1F03D0}" type="presParOf" srcId="{F1626197-AE94-4A38-BFB3-444D3FC71A51}" destId="{8644EFCC-F80B-4F76-BB50-8BCC4CABBFFE}" srcOrd="0" destOrd="0" presId="urn:microsoft.com/office/officeart/2005/8/layout/hList1"/>
    <dgm:cxn modelId="{52E102E0-1403-4FDC-8C33-ACF4F065DCB8}" type="presParOf" srcId="{F1626197-AE94-4A38-BFB3-444D3FC71A51}" destId="{8BAF219F-E955-40EB-BDC2-BA0F0B14C2A5}" srcOrd="1" destOrd="0" presId="urn:microsoft.com/office/officeart/2005/8/layout/hList1"/>
    <dgm:cxn modelId="{71C898C1-CA4F-44C5-A18F-3C2B2DE559C5}" type="presParOf" srcId="{03353315-C622-4841-8A5B-26BCA86B6E9B}" destId="{FB0F7429-9DBF-407A-B6C3-80B2EB312562}" srcOrd="3" destOrd="0" presId="urn:microsoft.com/office/officeart/2005/8/layout/hList1"/>
    <dgm:cxn modelId="{C72C9529-E181-4409-8A90-7CBB512677D1}" type="presParOf" srcId="{03353315-C622-4841-8A5B-26BCA86B6E9B}" destId="{0152712C-B6D5-44F2-A187-F08902435C2F}" srcOrd="4" destOrd="0" presId="urn:microsoft.com/office/officeart/2005/8/layout/hList1"/>
    <dgm:cxn modelId="{87070596-0469-4091-9098-F6BD7E365374}" type="presParOf" srcId="{0152712C-B6D5-44F2-A187-F08902435C2F}" destId="{47A3AF28-E981-445C-8EBB-B5D82DC35306}" srcOrd="0" destOrd="0" presId="urn:microsoft.com/office/officeart/2005/8/layout/hList1"/>
    <dgm:cxn modelId="{86B7CFDD-A998-4B7A-8845-EE56C8F5F1AD}" type="presParOf" srcId="{0152712C-B6D5-44F2-A187-F08902435C2F}" destId="{A59D375C-7898-4F1B-A5FB-094A79F9A95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A40B5A-4AAB-48C1-B798-FDB1E63537F9}" type="doc">
      <dgm:prSet loTypeId="urn:microsoft.com/office/officeart/2005/8/layout/hList1" loCatId="list" qsTypeId="urn:microsoft.com/office/officeart/2005/8/quickstyle/simple1" qsCatId="simple" csTypeId="urn:microsoft.com/office/officeart/2005/8/colors/colorful1#2" csCatId="colorful" phldr="1"/>
      <dgm:spPr/>
      <dgm:t>
        <a:bodyPr/>
        <a:lstStyle/>
        <a:p>
          <a:endParaRPr lang="en-US"/>
        </a:p>
      </dgm:t>
    </dgm:pt>
    <dgm:pt modelId="{AD38498B-EAAC-49C5-9FD4-2CF758E20F6E}">
      <dgm:prSet phldrT="[Text]"/>
      <dgm:spPr/>
      <dgm:t>
        <a:bodyPr/>
        <a:lstStyle/>
        <a:p>
          <a:r>
            <a:rPr lang="en-US" dirty="0"/>
            <a:t>Update the schedule with progress</a:t>
          </a:r>
        </a:p>
      </dgm:t>
    </dgm:pt>
    <dgm:pt modelId="{18479AF8-2EB8-49A3-A628-24B66E3ECF91}" type="parTrans" cxnId="{A60A2A67-4F47-4DF8-90E9-F6D43A9A2CE2}">
      <dgm:prSet/>
      <dgm:spPr/>
      <dgm:t>
        <a:bodyPr/>
        <a:lstStyle/>
        <a:p>
          <a:endParaRPr lang="en-US"/>
        </a:p>
      </dgm:t>
    </dgm:pt>
    <dgm:pt modelId="{17DEE3E9-6FA3-49A0-88BA-D6198FF1E118}" type="sibTrans" cxnId="{A60A2A67-4F47-4DF8-90E9-F6D43A9A2CE2}">
      <dgm:prSet/>
      <dgm:spPr/>
      <dgm:t>
        <a:bodyPr/>
        <a:lstStyle/>
        <a:p>
          <a:endParaRPr lang="en-US"/>
        </a:p>
      </dgm:t>
    </dgm:pt>
    <dgm:pt modelId="{4A676ED7-40E8-44DD-8590-A39CFE2F2DAB}">
      <dgm:prSet phldrT="[Text]"/>
      <dgm:spPr/>
      <dgm:t>
        <a:bodyPr/>
        <a:lstStyle/>
        <a:p>
          <a:r>
            <a:rPr lang="en-US" dirty="0"/>
            <a:t>Maintain a schedule baseline</a:t>
          </a:r>
        </a:p>
      </dgm:t>
    </dgm:pt>
    <dgm:pt modelId="{87B73B3B-2D1F-4CFD-A357-4831584B18B9}" type="parTrans" cxnId="{C6E73740-18A7-421F-BCEF-8229C81FF2B7}">
      <dgm:prSet/>
      <dgm:spPr/>
      <dgm:t>
        <a:bodyPr/>
        <a:lstStyle/>
        <a:p>
          <a:endParaRPr lang="en-US"/>
        </a:p>
      </dgm:t>
    </dgm:pt>
    <dgm:pt modelId="{D9C53F62-B6F9-4D6E-887C-53DEDDDFF1A6}" type="sibTrans" cxnId="{C6E73740-18A7-421F-BCEF-8229C81FF2B7}">
      <dgm:prSet/>
      <dgm:spPr/>
      <dgm:t>
        <a:bodyPr/>
        <a:lstStyle/>
        <a:p>
          <a:endParaRPr lang="en-US"/>
        </a:p>
      </dgm:t>
    </dgm:pt>
    <dgm:pt modelId="{AC5316E4-2227-4E00-8F59-2B2D06EBB9AF}">
      <dgm:prSet phldrT="[Text]"/>
      <dgm:spPr/>
      <dgm:t>
        <a:bodyPr/>
        <a:lstStyle/>
        <a:p>
          <a:r>
            <a:rPr lang="en-US" dirty="0"/>
            <a:t>Comprehensive</a:t>
          </a:r>
        </a:p>
      </dgm:t>
    </dgm:pt>
    <dgm:pt modelId="{AFF6DA92-B747-43DB-A2D0-64B5B3959C29}" type="parTrans" cxnId="{EBCBFBF2-A7FB-4F02-9070-C455D380D1FE}">
      <dgm:prSet/>
      <dgm:spPr/>
      <dgm:t>
        <a:bodyPr/>
        <a:lstStyle/>
        <a:p>
          <a:endParaRPr lang="en-US"/>
        </a:p>
      </dgm:t>
    </dgm:pt>
    <dgm:pt modelId="{B52056FA-1275-4988-A81A-50066B30E6EE}" type="sibTrans" cxnId="{EBCBFBF2-A7FB-4F02-9070-C455D380D1FE}">
      <dgm:prSet/>
      <dgm:spPr/>
      <dgm:t>
        <a:bodyPr/>
        <a:lstStyle/>
        <a:p>
          <a:endParaRPr lang="en-US"/>
        </a:p>
      </dgm:t>
    </dgm:pt>
    <dgm:pt modelId="{55C4F1A9-FD36-4D29-A9EC-9A2BB0036697}">
      <dgm:prSet phldrT="[Text]"/>
      <dgm:spPr/>
      <dgm:t>
        <a:bodyPr/>
        <a:lstStyle/>
        <a:p>
          <a:r>
            <a:rPr lang="en-US" dirty="0"/>
            <a:t>Capture all activities</a:t>
          </a:r>
        </a:p>
      </dgm:t>
    </dgm:pt>
    <dgm:pt modelId="{2B7672E5-A0E6-4EF7-A60C-5B7581F87A76}" type="parTrans" cxnId="{7291F63C-9D5F-4C02-A1C4-E0C7D2E3B7DA}">
      <dgm:prSet/>
      <dgm:spPr/>
      <dgm:t>
        <a:bodyPr/>
        <a:lstStyle/>
        <a:p>
          <a:endParaRPr lang="en-US"/>
        </a:p>
      </dgm:t>
    </dgm:pt>
    <dgm:pt modelId="{BEA41CF6-36F8-4CB7-A9C4-7755208568EA}" type="sibTrans" cxnId="{7291F63C-9D5F-4C02-A1C4-E0C7D2E3B7DA}">
      <dgm:prSet/>
      <dgm:spPr/>
      <dgm:t>
        <a:bodyPr/>
        <a:lstStyle/>
        <a:p>
          <a:endParaRPr lang="en-US"/>
        </a:p>
      </dgm:t>
    </dgm:pt>
    <dgm:pt modelId="{DFCE36BC-E985-44F4-B566-203063C3D06D}">
      <dgm:prSet phldrT="[Text]"/>
      <dgm:spPr/>
      <dgm:t>
        <a:bodyPr/>
        <a:lstStyle/>
        <a:p>
          <a:r>
            <a:rPr lang="en-US" dirty="0"/>
            <a:t>Controlled</a:t>
          </a:r>
        </a:p>
      </dgm:t>
    </dgm:pt>
    <dgm:pt modelId="{0C314051-1611-455C-9988-BF8AEAD909AD}" type="parTrans" cxnId="{58FE4087-3305-4070-8B60-E6580B061120}">
      <dgm:prSet/>
      <dgm:spPr/>
      <dgm:t>
        <a:bodyPr/>
        <a:lstStyle/>
        <a:p>
          <a:endParaRPr lang="en-US"/>
        </a:p>
      </dgm:t>
    </dgm:pt>
    <dgm:pt modelId="{C9BF875F-AF3F-4344-B298-FA5FACF10EBF}" type="sibTrans" cxnId="{58FE4087-3305-4070-8B60-E6580B061120}">
      <dgm:prSet/>
      <dgm:spPr/>
      <dgm:t>
        <a:bodyPr/>
        <a:lstStyle/>
        <a:p>
          <a:endParaRPr lang="en-US"/>
        </a:p>
      </dgm:t>
    </dgm:pt>
    <dgm:pt modelId="{EFEA07E1-BC03-42DD-AF17-155B5D721837}">
      <dgm:prSet phldrT="[Text]"/>
      <dgm:spPr/>
      <dgm:t>
        <a:bodyPr/>
        <a:lstStyle/>
        <a:p>
          <a:r>
            <a:rPr lang="en-US" dirty="0"/>
            <a:t>Assign resources to all activities</a:t>
          </a:r>
        </a:p>
      </dgm:t>
    </dgm:pt>
    <dgm:pt modelId="{7EC98590-8D80-4C82-BC02-388FC3B30752}" type="parTrans" cxnId="{540C3A67-4480-4095-848F-71E918ED3E4B}">
      <dgm:prSet/>
      <dgm:spPr/>
      <dgm:t>
        <a:bodyPr/>
        <a:lstStyle/>
        <a:p>
          <a:endParaRPr lang="en-US"/>
        </a:p>
      </dgm:t>
    </dgm:pt>
    <dgm:pt modelId="{E872FEE3-09B3-401E-9780-7E551526CE61}" type="sibTrans" cxnId="{540C3A67-4480-4095-848F-71E918ED3E4B}">
      <dgm:prSet/>
      <dgm:spPr/>
      <dgm:t>
        <a:bodyPr/>
        <a:lstStyle/>
        <a:p>
          <a:endParaRPr lang="en-US"/>
        </a:p>
      </dgm:t>
    </dgm:pt>
    <dgm:pt modelId="{B47BB14B-5BB9-4524-A907-1645F7C22218}">
      <dgm:prSet phldrT="[Text]"/>
      <dgm:spPr/>
      <dgm:t>
        <a:bodyPr/>
        <a:lstStyle/>
        <a:p>
          <a:r>
            <a:rPr lang="en-US" dirty="0"/>
            <a:t>Well Constructed</a:t>
          </a:r>
        </a:p>
      </dgm:t>
    </dgm:pt>
    <dgm:pt modelId="{92467C88-F83A-47F6-827A-7BF04E2010F5}" type="parTrans" cxnId="{D54C6523-CD40-4F2F-81F7-02E4FD42DAFC}">
      <dgm:prSet/>
      <dgm:spPr/>
      <dgm:t>
        <a:bodyPr/>
        <a:lstStyle/>
        <a:p>
          <a:endParaRPr lang="en-US"/>
        </a:p>
      </dgm:t>
    </dgm:pt>
    <dgm:pt modelId="{F3272CF0-0140-4312-897A-881C41C6CA39}" type="sibTrans" cxnId="{D54C6523-CD40-4F2F-81F7-02E4FD42DAFC}">
      <dgm:prSet/>
      <dgm:spPr/>
      <dgm:t>
        <a:bodyPr/>
        <a:lstStyle/>
        <a:p>
          <a:endParaRPr lang="en-US"/>
        </a:p>
      </dgm:t>
    </dgm:pt>
    <dgm:pt modelId="{A8256B2F-9F4E-43AC-995F-541CE3F88ED0}">
      <dgm:prSet phldrT="[Text]"/>
      <dgm:spPr/>
      <dgm:t>
        <a:bodyPr/>
        <a:lstStyle/>
        <a:p>
          <a:r>
            <a:rPr lang="en-US" dirty="0"/>
            <a:t>Sequence all activities</a:t>
          </a:r>
        </a:p>
      </dgm:t>
    </dgm:pt>
    <dgm:pt modelId="{34374CB4-A535-4878-A418-C386159D1DCA}" type="parTrans" cxnId="{D401C698-B072-4979-801E-B9C5F4959A5E}">
      <dgm:prSet/>
      <dgm:spPr/>
      <dgm:t>
        <a:bodyPr/>
        <a:lstStyle/>
        <a:p>
          <a:endParaRPr lang="en-US"/>
        </a:p>
      </dgm:t>
    </dgm:pt>
    <dgm:pt modelId="{67F11D00-C742-406C-8072-A7F8DEBF36D0}" type="sibTrans" cxnId="{D401C698-B072-4979-801E-B9C5F4959A5E}">
      <dgm:prSet/>
      <dgm:spPr/>
      <dgm:t>
        <a:bodyPr/>
        <a:lstStyle/>
        <a:p>
          <a:endParaRPr lang="en-US"/>
        </a:p>
      </dgm:t>
    </dgm:pt>
    <dgm:pt modelId="{BAE28A55-A304-475D-B155-ED5B91F4ADE4}">
      <dgm:prSet phldrT="[Text]"/>
      <dgm:spPr/>
      <dgm:t>
        <a:bodyPr/>
        <a:lstStyle/>
        <a:p>
          <a:r>
            <a:rPr lang="en-US" dirty="0"/>
            <a:t>Confirm the critical path</a:t>
          </a:r>
        </a:p>
      </dgm:t>
    </dgm:pt>
    <dgm:pt modelId="{CCD8A3FB-505A-4D3D-93CF-4F579E4CF7A6}" type="parTrans" cxnId="{26B8C196-B295-442F-94E4-8C9C71687E62}">
      <dgm:prSet/>
      <dgm:spPr/>
      <dgm:t>
        <a:bodyPr/>
        <a:lstStyle/>
        <a:p>
          <a:endParaRPr lang="en-US"/>
        </a:p>
      </dgm:t>
    </dgm:pt>
    <dgm:pt modelId="{8F4ACBD8-93F0-4E30-B885-0D1BE80E92AA}" type="sibTrans" cxnId="{26B8C196-B295-442F-94E4-8C9C71687E62}">
      <dgm:prSet/>
      <dgm:spPr/>
      <dgm:t>
        <a:bodyPr/>
        <a:lstStyle/>
        <a:p>
          <a:endParaRPr lang="en-US"/>
        </a:p>
      </dgm:t>
    </dgm:pt>
    <dgm:pt modelId="{A444066C-175F-4EA8-884B-61233A37D368}">
      <dgm:prSet phldrT="[Text]"/>
      <dgm:spPr/>
      <dgm:t>
        <a:bodyPr/>
        <a:lstStyle/>
        <a:p>
          <a:r>
            <a:rPr lang="en-US" dirty="0"/>
            <a:t>Confirm reasonable float (slack)</a:t>
          </a:r>
        </a:p>
      </dgm:t>
    </dgm:pt>
    <dgm:pt modelId="{3724F47B-336F-4019-B535-8DDF0D1A59CE}" type="parTrans" cxnId="{FE72A972-656B-4F3C-9BCF-11CFF00810C3}">
      <dgm:prSet/>
      <dgm:spPr/>
      <dgm:t>
        <a:bodyPr/>
        <a:lstStyle/>
        <a:p>
          <a:endParaRPr lang="en-US"/>
        </a:p>
      </dgm:t>
    </dgm:pt>
    <dgm:pt modelId="{106758F9-6097-410D-8EFA-EE8F41B13BC8}" type="sibTrans" cxnId="{FE72A972-656B-4F3C-9BCF-11CFF00810C3}">
      <dgm:prSet/>
      <dgm:spPr/>
      <dgm:t>
        <a:bodyPr/>
        <a:lstStyle/>
        <a:p>
          <a:endParaRPr lang="en-US"/>
        </a:p>
      </dgm:t>
    </dgm:pt>
    <dgm:pt modelId="{B6C09A33-71F3-4FC3-BB62-3C4C530B5AD7}">
      <dgm:prSet phldrT="[Text]"/>
      <dgm:spPr/>
      <dgm:t>
        <a:bodyPr/>
        <a:lstStyle/>
        <a:p>
          <a:r>
            <a:rPr lang="en-US" dirty="0"/>
            <a:t>Credible</a:t>
          </a:r>
        </a:p>
      </dgm:t>
    </dgm:pt>
    <dgm:pt modelId="{02231BF7-8DCB-4BC4-BA94-E5E9757C7D00}" type="parTrans" cxnId="{4FDCB410-99BA-456B-8143-1BFC146CB954}">
      <dgm:prSet/>
      <dgm:spPr/>
      <dgm:t>
        <a:bodyPr/>
        <a:lstStyle/>
        <a:p>
          <a:endParaRPr lang="en-US"/>
        </a:p>
      </dgm:t>
    </dgm:pt>
    <dgm:pt modelId="{8A06527F-732B-4E76-8849-A114B54A53C9}" type="sibTrans" cxnId="{4FDCB410-99BA-456B-8143-1BFC146CB954}">
      <dgm:prSet/>
      <dgm:spPr/>
      <dgm:t>
        <a:bodyPr/>
        <a:lstStyle/>
        <a:p>
          <a:endParaRPr lang="en-US"/>
        </a:p>
      </dgm:t>
    </dgm:pt>
    <dgm:pt modelId="{EF4B91DE-0ECF-457C-953E-C04B1EC555E1}">
      <dgm:prSet phldrT="[Text]"/>
      <dgm:spPr/>
      <dgm:t>
        <a:bodyPr/>
        <a:lstStyle/>
        <a:p>
          <a:r>
            <a:rPr lang="en-US" dirty="0"/>
            <a:t>Confirm vertical and horizontal traceability</a:t>
          </a:r>
        </a:p>
      </dgm:t>
    </dgm:pt>
    <dgm:pt modelId="{C04981F1-49DC-4E85-9C34-84D5B9214243}" type="parTrans" cxnId="{8710BB79-AB41-47BF-8D7A-CF07DDBAA285}">
      <dgm:prSet/>
      <dgm:spPr/>
      <dgm:t>
        <a:bodyPr/>
        <a:lstStyle/>
        <a:p>
          <a:endParaRPr lang="en-US"/>
        </a:p>
      </dgm:t>
    </dgm:pt>
    <dgm:pt modelId="{91D6EE44-9144-49BE-9B6C-DA5328D5EF4E}" type="sibTrans" cxnId="{8710BB79-AB41-47BF-8D7A-CF07DDBAA285}">
      <dgm:prSet/>
      <dgm:spPr/>
      <dgm:t>
        <a:bodyPr/>
        <a:lstStyle/>
        <a:p>
          <a:endParaRPr lang="en-US"/>
        </a:p>
      </dgm:t>
    </dgm:pt>
    <dgm:pt modelId="{58D0316A-D243-44FB-87AC-7B90E86A35F5}">
      <dgm:prSet phldrT="[Text]"/>
      <dgm:spPr/>
      <dgm:t>
        <a:bodyPr/>
        <a:lstStyle/>
        <a:p>
          <a:r>
            <a:rPr lang="en-US" dirty="0"/>
            <a:t>Establish durations for all activities</a:t>
          </a:r>
        </a:p>
      </dgm:t>
    </dgm:pt>
    <dgm:pt modelId="{FBC16640-CDA1-4A56-AC9D-7176A214B5FE}" type="parTrans" cxnId="{8E467C7A-3648-4846-A326-4FBFA06225E5}">
      <dgm:prSet/>
      <dgm:spPr/>
      <dgm:t>
        <a:bodyPr/>
        <a:lstStyle/>
        <a:p>
          <a:endParaRPr lang="en-US"/>
        </a:p>
      </dgm:t>
    </dgm:pt>
    <dgm:pt modelId="{5ED916EF-9536-42B3-9131-6B0C321E2AD5}" type="sibTrans" cxnId="{8E467C7A-3648-4846-A326-4FBFA06225E5}">
      <dgm:prSet/>
      <dgm:spPr/>
      <dgm:t>
        <a:bodyPr/>
        <a:lstStyle/>
        <a:p>
          <a:endParaRPr lang="en-US"/>
        </a:p>
      </dgm:t>
    </dgm:pt>
    <dgm:pt modelId="{CD7512E6-84A8-4648-A12F-1404FC6A2788}">
      <dgm:prSet phldrT="[Text]"/>
      <dgm:spPr/>
      <dgm:t>
        <a:bodyPr/>
        <a:lstStyle/>
        <a:p>
          <a:r>
            <a:rPr lang="en-US" dirty="0"/>
            <a:t>Conduct a schedule risk analysis</a:t>
          </a:r>
        </a:p>
      </dgm:t>
    </dgm:pt>
    <dgm:pt modelId="{3F87F31A-3C79-4C5E-93D0-E615A5BE9E22}" type="parTrans" cxnId="{5C81975F-1740-4E9E-8D14-692F6632236B}">
      <dgm:prSet/>
      <dgm:spPr/>
      <dgm:t>
        <a:bodyPr/>
        <a:lstStyle/>
        <a:p>
          <a:endParaRPr lang="en-US"/>
        </a:p>
      </dgm:t>
    </dgm:pt>
    <dgm:pt modelId="{32FC35D2-A604-40B2-BA93-30B33A2E195D}" type="sibTrans" cxnId="{5C81975F-1740-4E9E-8D14-692F6632236B}">
      <dgm:prSet/>
      <dgm:spPr/>
      <dgm:t>
        <a:bodyPr/>
        <a:lstStyle/>
        <a:p>
          <a:endParaRPr lang="en-US"/>
        </a:p>
      </dgm:t>
    </dgm:pt>
    <dgm:pt modelId="{03353315-C622-4841-8A5B-26BCA86B6E9B}" type="pres">
      <dgm:prSet presAssocID="{5DA40B5A-4AAB-48C1-B798-FDB1E63537F9}" presName="Name0" presStyleCnt="0">
        <dgm:presLayoutVars>
          <dgm:dir/>
          <dgm:animLvl val="lvl"/>
          <dgm:resizeHandles val="exact"/>
        </dgm:presLayoutVars>
      </dgm:prSet>
      <dgm:spPr/>
      <dgm:t>
        <a:bodyPr/>
        <a:lstStyle/>
        <a:p>
          <a:endParaRPr lang="en-US"/>
        </a:p>
      </dgm:t>
    </dgm:pt>
    <dgm:pt modelId="{78BA9A3F-EA31-4FD9-B164-8E759C1047CE}" type="pres">
      <dgm:prSet presAssocID="{AC5316E4-2227-4E00-8F59-2B2D06EBB9AF}" presName="composite" presStyleCnt="0"/>
      <dgm:spPr/>
    </dgm:pt>
    <dgm:pt modelId="{654D0913-ABA3-4F33-A2BB-C4EF858772AA}" type="pres">
      <dgm:prSet presAssocID="{AC5316E4-2227-4E00-8F59-2B2D06EBB9AF}" presName="parTx" presStyleLbl="alignNode1" presStyleIdx="0" presStyleCnt="4">
        <dgm:presLayoutVars>
          <dgm:chMax val="0"/>
          <dgm:chPref val="0"/>
          <dgm:bulletEnabled val="1"/>
        </dgm:presLayoutVars>
      </dgm:prSet>
      <dgm:spPr/>
      <dgm:t>
        <a:bodyPr/>
        <a:lstStyle/>
        <a:p>
          <a:endParaRPr lang="en-US"/>
        </a:p>
      </dgm:t>
    </dgm:pt>
    <dgm:pt modelId="{865CFFC0-A71E-40D0-B8E0-B8BD3753D23D}" type="pres">
      <dgm:prSet presAssocID="{AC5316E4-2227-4E00-8F59-2B2D06EBB9AF}" presName="desTx" presStyleLbl="alignAccFollowNode1" presStyleIdx="0" presStyleCnt="4">
        <dgm:presLayoutVars>
          <dgm:bulletEnabled val="1"/>
        </dgm:presLayoutVars>
      </dgm:prSet>
      <dgm:spPr/>
      <dgm:t>
        <a:bodyPr/>
        <a:lstStyle/>
        <a:p>
          <a:endParaRPr lang="en-US"/>
        </a:p>
      </dgm:t>
    </dgm:pt>
    <dgm:pt modelId="{061BE2B6-CB19-415C-8A4D-1025E7966310}" type="pres">
      <dgm:prSet presAssocID="{B52056FA-1275-4988-A81A-50066B30E6EE}" presName="space" presStyleCnt="0"/>
      <dgm:spPr/>
    </dgm:pt>
    <dgm:pt modelId="{F1626197-AE94-4A38-BFB3-444D3FC71A51}" type="pres">
      <dgm:prSet presAssocID="{B47BB14B-5BB9-4524-A907-1645F7C22218}" presName="composite" presStyleCnt="0"/>
      <dgm:spPr/>
    </dgm:pt>
    <dgm:pt modelId="{8644EFCC-F80B-4F76-BB50-8BCC4CABBFFE}" type="pres">
      <dgm:prSet presAssocID="{B47BB14B-5BB9-4524-A907-1645F7C22218}" presName="parTx" presStyleLbl="alignNode1" presStyleIdx="1" presStyleCnt="4">
        <dgm:presLayoutVars>
          <dgm:chMax val="0"/>
          <dgm:chPref val="0"/>
          <dgm:bulletEnabled val="1"/>
        </dgm:presLayoutVars>
      </dgm:prSet>
      <dgm:spPr/>
      <dgm:t>
        <a:bodyPr/>
        <a:lstStyle/>
        <a:p>
          <a:endParaRPr lang="en-US"/>
        </a:p>
      </dgm:t>
    </dgm:pt>
    <dgm:pt modelId="{8BAF219F-E955-40EB-BDC2-BA0F0B14C2A5}" type="pres">
      <dgm:prSet presAssocID="{B47BB14B-5BB9-4524-A907-1645F7C22218}" presName="desTx" presStyleLbl="alignAccFollowNode1" presStyleIdx="1" presStyleCnt="4">
        <dgm:presLayoutVars>
          <dgm:bulletEnabled val="1"/>
        </dgm:presLayoutVars>
      </dgm:prSet>
      <dgm:spPr/>
      <dgm:t>
        <a:bodyPr/>
        <a:lstStyle/>
        <a:p>
          <a:endParaRPr lang="en-US"/>
        </a:p>
      </dgm:t>
    </dgm:pt>
    <dgm:pt modelId="{FB0F7429-9DBF-407A-B6C3-80B2EB312562}" type="pres">
      <dgm:prSet presAssocID="{F3272CF0-0140-4312-897A-881C41C6CA39}" presName="space" presStyleCnt="0"/>
      <dgm:spPr/>
    </dgm:pt>
    <dgm:pt modelId="{0152712C-B6D5-44F2-A187-F08902435C2F}" type="pres">
      <dgm:prSet presAssocID="{B6C09A33-71F3-4FC3-BB62-3C4C530B5AD7}" presName="composite" presStyleCnt="0"/>
      <dgm:spPr/>
    </dgm:pt>
    <dgm:pt modelId="{47A3AF28-E981-445C-8EBB-B5D82DC35306}" type="pres">
      <dgm:prSet presAssocID="{B6C09A33-71F3-4FC3-BB62-3C4C530B5AD7}" presName="parTx" presStyleLbl="alignNode1" presStyleIdx="2" presStyleCnt="4">
        <dgm:presLayoutVars>
          <dgm:chMax val="0"/>
          <dgm:chPref val="0"/>
          <dgm:bulletEnabled val="1"/>
        </dgm:presLayoutVars>
      </dgm:prSet>
      <dgm:spPr/>
      <dgm:t>
        <a:bodyPr/>
        <a:lstStyle/>
        <a:p>
          <a:endParaRPr lang="en-US"/>
        </a:p>
      </dgm:t>
    </dgm:pt>
    <dgm:pt modelId="{A59D375C-7898-4F1B-A5FB-094A79F9A957}" type="pres">
      <dgm:prSet presAssocID="{B6C09A33-71F3-4FC3-BB62-3C4C530B5AD7}" presName="desTx" presStyleLbl="alignAccFollowNode1" presStyleIdx="2" presStyleCnt="4">
        <dgm:presLayoutVars>
          <dgm:bulletEnabled val="1"/>
        </dgm:presLayoutVars>
      </dgm:prSet>
      <dgm:spPr/>
      <dgm:t>
        <a:bodyPr/>
        <a:lstStyle/>
        <a:p>
          <a:endParaRPr lang="en-US"/>
        </a:p>
      </dgm:t>
    </dgm:pt>
    <dgm:pt modelId="{70E5C199-140C-420B-95E1-6BD37C5C8DD3}" type="pres">
      <dgm:prSet presAssocID="{8A06527F-732B-4E76-8849-A114B54A53C9}" presName="space" presStyleCnt="0"/>
      <dgm:spPr/>
    </dgm:pt>
    <dgm:pt modelId="{0353A677-EC55-47E8-A172-A03B8D2F2A12}" type="pres">
      <dgm:prSet presAssocID="{DFCE36BC-E985-44F4-B566-203063C3D06D}" presName="composite" presStyleCnt="0"/>
      <dgm:spPr/>
    </dgm:pt>
    <dgm:pt modelId="{C391BEA5-9A55-4E56-8BEA-3D75F0EAC8CB}" type="pres">
      <dgm:prSet presAssocID="{DFCE36BC-E985-44F4-B566-203063C3D06D}" presName="parTx" presStyleLbl="alignNode1" presStyleIdx="3" presStyleCnt="4">
        <dgm:presLayoutVars>
          <dgm:chMax val="0"/>
          <dgm:chPref val="0"/>
          <dgm:bulletEnabled val="1"/>
        </dgm:presLayoutVars>
      </dgm:prSet>
      <dgm:spPr/>
      <dgm:t>
        <a:bodyPr/>
        <a:lstStyle/>
        <a:p>
          <a:endParaRPr lang="en-US"/>
        </a:p>
      </dgm:t>
    </dgm:pt>
    <dgm:pt modelId="{05A46636-697A-4F3B-825C-D2330E0394DB}" type="pres">
      <dgm:prSet presAssocID="{DFCE36BC-E985-44F4-B566-203063C3D06D}" presName="desTx" presStyleLbl="alignAccFollowNode1" presStyleIdx="3" presStyleCnt="4">
        <dgm:presLayoutVars>
          <dgm:bulletEnabled val="1"/>
        </dgm:presLayoutVars>
      </dgm:prSet>
      <dgm:spPr/>
      <dgm:t>
        <a:bodyPr/>
        <a:lstStyle/>
        <a:p>
          <a:endParaRPr lang="en-US"/>
        </a:p>
      </dgm:t>
    </dgm:pt>
  </dgm:ptLst>
  <dgm:cxnLst>
    <dgm:cxn modelId="{4FDCB410-99BA-456B-8143-1BFC146CB954}" srcId="{5DA40B5A-4AAB-48C1-B798-FDB1E63537F9}" destId="{B6C09A33-71F3-4FC3-BB62-3C4C530B5AD7}" srcOrd="2" destOrd="0" parTransId="{02231BF7-8DCB-4BC4-BA94-E5E9757C7D00}" sibTransId="{8A06527F-732B-4E76-8849-A114B54A53C9}"/>
    <dgm:cxn modelId="{7291F63C-9D5F-4C02-A1C4-E0C7D2E3B7DA}" srcId="{AC5316E4-2227-4E00-8F59-2B2D06EBB9AF}" destId="{55C4F1A9-FD36-4D29-A9EC-9A2BB0036697}" srcOrd="0" destOrd="0" parTransId="{2B7672E5-A0E6-4EF7-A60C-5B7581F87A76}" sibTransId="{BEA41CF6-36F8-4CB7-A9C4-7755208568EA}"/>
    <dgm:cxn modelId="{9B85D5D0-D39A-4FDD-8CCD-C9147DFBB03B}" type="presOf" srcId="{EF4B91DE-0ECF-457C-953E-C04B1EC555E1}" destId="{A59D375C-7898-4F1B-A5FB-094A79F9A957}" srcOrd="0" destOrd="0" presId="urn:microsoft.com/office/officeart/2005/8/layout/hList1"/>
    <dgm:cxn modelId="{C45A97C8-3788-4309-BA1E-D88B4B365A63}" type="presOf" srcId="{B6C09A33-71F3-4FC3-BB62-3C4C530B5AD7}" destId="{47A3AF28-E981-445C-8EBB-B5D82DC35306}" srcOrd="0" destOrd="0" presId="urn:microsoft.com/office/officeart/2005/8/layout/hList1"/>
    <dgm:cxn modelId="{617D3F25-A9CF-40C2-8ED4-0AB46C1993B0}" type="presOf" srcId="{5DA40B5A-4AAB-48C1-B798-FDB1E63537F9}" destId="{03353315-C622-4841-8A5B-26BCA86B6E9B}" srcOrd="0" destOrd="0" presId="urn:microsoft.com/office/officeart/2005/8/layout/hList1"/>
    <dgm:cxn modelId="{4E642802-5831-4CDD-9094-79D0C0B7B87E}" type="presOf" srcId="{AC5316E4-2227-4E00-8F59-2B2D06EBB9AF}" destId="{654D0913-ABA3-4F33-A2BB-C4EF858772AA}" srcOrd="0" destOrd="0" presId="urn:microsoft.com/office/officeart/2005/8/layout/hList1"/>
    <dgm:cxn modelId="{44438A9F-9127-4893-90F0-9C0307CED056}" type="presOf" srcId="{4A676ED7-40E8-44DD-8590-A39CFE2F2DAB}" destId="{05A46636-697A-4F3B-825C-D2330E0394DB}" srcOrd="0" destOrd="1" presId="urn:microsoft.com/office/officeart/2005/8/layout/hList1"/>
    <dgm:cxn modelId="{FE72A972-656B-4F3C-9BCF-11CFF00810C3}" srcId="{B47BB14B-5BB9-4524-A907-1645F7C22218}" destId="{A444066C-175F-4EA8-884B-61233A37D368}" srcOrd="2" destOrd="0" parTransId="{3724F47B-336F-4019-B535-8DDF0D1A59CE}" sibTransId="{106758F9-6097-410D-8EFA-EE8F41B13BC8}"/>
    <dgm:cxn modelId="{58FE4087-3305-4070-8B60-E6580B061120}" srcId="{5DA40B5A-4AAB-48C1-B798-FDB1E63537F9}" destId="{DFCE36BC-E985-44F4-B566-203063C3D06D}" srcOrd="3" destOrd="0" parTransId="{0C314051-1611-455C-9988-BF8AEAD909AD}" sibTransId="{C9BF875F-AF3F-4344-B298-FA5FACF10EBF}"/>
    <dgm:cxn modelId="{D401C698-B072-4979-801E-B9C5F4959A5E}" srcId="{B47BB14B-5BB9-4524-A907-1645F7C22218}" destId="{A8256B2F-9F4E-43AC-995F-541CE3F88ED0}" srcOrd="0" destOrd="0" parTransId="{34374CB4-A535-4878-A418-C386159D1DCA}" sibTransId="{67F11D00-C742-406C-8072-A7F8DEBF36D0}"/>
    <dgm:cxn modelId="{5C81975F-1740-4E9E-8D14-692F6632236B}" srcId="{B6C09A33-71F3-4FC3-BB62-3C4C530B5AD7}" destId="{CD7512E6-84A8-4648-A12F-1404FC6A2788}" srcOrd="1" destOrd="0" parTransId="{3F87F31A-3C79-4C5E-93D0-E615A5BE9E22}" sibTransId="{32FC35D2-A604-40B2-BA93-30B33A2E195D}"/>
    <dgm:cxn modelId="{085F232F-D71B-4F19-9917-610E391594D7}" type="presOf" srcId="{B47BB14B-5BB9-4524-A907-1645F7C22218}" destId="{8644EFCC-F80B-4F76-BB50-8BCC4CABBFFE}" srcOrd="0" destOrd="0" presId="urn:microsoft.com/office/officeart/2005/8/layout/hList1"/>
    <dgm:cxn modelId="{2BE4531B-E2E8-4EDA-BCA4-99B618EE568F}" type="presOf" srcId="{A8256B2F-9F4E-43AC-995F-541CE3F88ED0}" destId="{8BAF219F-E955-40EB-BDC2-BA0F0B14C2A5}" srcOrd="0" destOrd="0" presId="urn:microsoft.com/office/officeart/2005/8/layout/hList1"/>
    <dgm:cxn modelId="{776CFAEA-5DB0-4025-9678-9195C71F114C}" type="presOf" srcId="{DFCE36BC-E985-44F4-B566-203063C3D06D}" destId="{C391BEA5-9A55-4E56-8BEA-3D75F0EAC8CB}" srcOrd="0" destOrd="0" presId="urn:microsoft.com/office/officeart/2005/8/layout/hList1"/>
    <dgm:cxn modelId="{4A3163D8-034A-4F37-8A5A-FE7FDBA5153D}" type="presOf" srcId="{CD7512E6-84A8-4648-A12F-1404FC6A2788}" destId="{A59D375C-7898-4F1B-A5FB-094A79F9A957}" srcOrd="0" destOrd="1" presId="urn:microsoft.com/office/officeart/2005/8/layout/hList1"/>
    <dgm:cxn modelId="{48732378-4855-49FF-82BA-62E7856A38D2}" type="presOf" srcId="{58D0316A-D243-44FB-87AC-7B90E86A35F5}" destId="{865CFFC0-A71E-40D0-B8E0-B8BD3753D23D}" srcOrd="0" destOrd="2" presId="urn:microsoft.com/office/officeart/2005/8/layout/hList1"/>
    <dgm:cxn modelId="{8F638316-9359-4D4F-96CB-BDE14A4E35E3}" type="presOf" srcId="{AD38498B-EAAC-49C5-9FD4-2CF758E20F6E}" destId="{05A46636-697A-4F3B-825C-D2330E0394DB}" srcOrd="0" destOrd="0" presId="urn:microsoft.com/office/officeart/2005/8/layout/hList1"/>
    <dgm:cxn modelId="{4667E490-5A72-4438-880C-EE17888AD14C}" type="presOf" srcId="{A444066C-175F-4EA8-884B-61233A37D368}" destId="{8BAF219F-E955-40EB-BDC2-BA0F0B14C2A5}" srcOrd="0" destOrd="2" presId="urn:microsoft.com/office/officeart/2005/8/layout/hList1"/>
    <dgm:cxn modelId="{540C3A67-4480-4095-848F-71E918ED3E4B}" srcId="{AC5316E4-2227-4E00-8F59-2B2D06EBB9AF}" destId="{EFEA07E1-BC03-42DD-AF17-155B5D721837}" srcOrd="1" destOrd="0" parTransId="{7EC98590-8D80-4C82-BC02-388FC3B30752}" sibTransId="{E872FEE3-09B3-401E-9780-7E551526CE61}"/>
    <dgm:cxn modelId="{C6E73740-18A7-421F-BCEF-8229C81FF2B7}" srcId="{DFCE36BC-E985-44F4-B566-203063C3D06D}" destId="{4A676ED7-40E8-44DD-8590-A39CFE2F2DAB}" srcOrd="1" destOrd="0" parTransId="{87B73B3B-2D1F-4CFD-A357-4831584B18B9}" sibTransId="{D9C53F62-B6F9-4D6E-887C-53DEDDDFF1A6}"/>
    <dgm:cxn modelId="{B0904E76-ADCE-4874-89FD-5C57F22BDC4F}" type="presOf" srcId="{55C4F1A9-FD36-4D29-A9EC-9A2BB0036697}" destId="{865CFFC0-A71E-40D0-B8E0-B8BD3753D23D}" srcOrd="0" destOrd="0" presId="urn:microsoft.com/office/officeart/2005/8/layout/hList1"/>
    <dgm:cxn modelId="{8E467C7A-3648-4846-A326-4FBFA06225E5}" srcId="{AC5316E4-2227-4E00-8F59-2B2D06EBB9AF}" destId="{58D0316A-D243-44FB-87AC-7B90E86A35F5}" srcOrd="2" destOrd="0" parTransId="{FBC16640-CDA1-4A56-AC9D-7176A214B5FE}" sibTransId="{5ED916EF-9536-42B3-9131-6B0C321E2AD5}"/>
    <dgm:cxn modelId="{D0FA11D5-7E1D-4428-BA84-F326878D1314}" type="presOf" srcId="{EFEA07E1-BC03-42DD-AF17-155B5D721837}" destId="{865CFFC0-A71E-40D0-B8E0-B8BD3753D23D}" srcOrd="0" destOrd="1" presId="urn:microsoft.com/office/officeart/2005/8/layout/hList1"/>
    <dgm:cxn modelId="{26B8C196-B295-442F-94E4-8C9C71687E62}" srcId="{B47BB14B-5BB9-4524-A907-1645F7C22218}" destId="{BAE28A55-A304-475D-B155-ED5B91F4ADE4}" srcOrd="1" destOrd="0" parTransId="{CCD8A3FB-505A-4D3D-93CF-4F579E4CF7A6}" sibTransId="{8F4ACBD8-93F0-4E30-B885-0D1BE80E92AA}"/>
    <dgm:cxn modelId="{E4C6D749-7942-432F-8B6A-A5599429D41D}" type="presOf" srcId="{BAE28A55-A304-475D-B155-ED5B91F4ADE4}" destId="{8BAF219F-E955-40EB-BDC2-BA0F0B14C2A5}" srcOrd="0" destOrd="1" presId="urn:microsoft.com/office/officeart/2005/8/layout/hList1"/>
    <dgm:cxn modelId="{D54C6523-CD40-4F2F-81F7-02E4FD42DAFC}" srcId="{5DA40B5A-4AAB-48C1-B798-FDB1E63537F9}" destId="{B47BB14B-5BB9-4524-A907-1645F7C22218}" srcOrd="1" destOrd="0" parTransId="{92467C88-F83A-47F6-827A-7BF04E2010F5}" sibTransId="{F3272CF0-0140-4312-897A-881C41C6CA39}"/>
    <dgm:cxn modelId="{A60A2A67-4F47-4DF8-90E9-F6D43A9A2CE2}" srcId="{DFCE36BC-E985-44F4-B566-203063C3D06D}" destId="{AD38498B-EAAC-49C5-9FD4-2CF758E20F6E}" srcOrd="0" destOrd="0" parTransId="{18479AF8-2EB8-49A3-A628-24B66E3ECF91}" sibTransId="{17DEE3E9-6FA3-49A0-88BA-D6198FF1E118}"/>
    <dgm:cxn modelId="{8710BB79-AB41-47BF-8D7A-CF07DDBAA285}" srcId="{B6C09A33-71F3-4FC3-BB62-3C4C530B5AD7}" destId="{EF4B91DE-0ECF-457C-953E-C04B1EC555E1}" srcOrd="0" destOrd="0" parTransId="{C04981F1-49DC-4E85-9C34-84D5B9214243}" sibTransId="{91D6EE44-9144-49BE-9B6C-DA5328D5EF4E}"/>
    <dgm:cxn modelId="{EBCBFBF2-A7FB-4F02-9070-C455D380D1FE}" srcId="{5DA40B5A-4AAB-48C1-B798-FDB1E63537F9}" destId="{AC5316E4-2227-4E00-8F59-2B2D06EBB9AF}" srcOrd="0" destOrd="0" parTransId="{AFF6DA92-B747-43DB-A2D0-64B5B3959C29}" sibTransId="{B52056FA-1275-4988-A81A-50066B30E6EE}"/>
    <dgm:cxn modelId="{ED20F9CC-78F7-4EC6-BC7A-943EE4DB411B}" type="presParOf" srcId="{03353315-C622-4841-8A5B-26BCA86B6E9B}" destId="{78BA9A3F-EA31-4FD9-B164-8E759C1047CE}" srcOrd="0" destOrd="0" presId="urn:microsoft.com/office/officeart/2005/8/layout/hList1"/>
    <dgm:cxn modelId="{9A74BAF0-FA99-47C6-A5D8-1A0CF6BEFED3}" type="presParOf" srcId="{78BA9A3F-EA31-4FD9-B164-8E759C1047CE}" destId="{654D0913-ABA3-4F33-A2BB-C4EF858772AA}" srcOrd="0" destOrd="0" presId="urn:microsoft.com/office/officeart/2005/8/layout/hList1"/>
    <dgm:cxn modelId="{117B119C-52CA-4AA6-9E4B-8E81098AA902}" type="presParOf" srcId="{78BA9A3F-EA31-4FD9-B164-8E759C1047CE}" destId="{865CFFC0-A71E-40D0-B8E0-B8BD3753D23D}" srcOrd="1" destOrd="0" presId="urn:microsoft.com/office/officeart/2005/8/layout/hList1"/>
    <dgm:cxn modelId="{348333DE-E562-4CBC-9FA3-D8D7BEDF756C}" type="presParOf" srcId="{03353315-C622-4841-8A5B-26BCA86B6E9B}" destId="{061BE2B6-CB19-415C-8A4D-1025E7966310}" srcOrd="1" destOrd="0" presId="urn:microsoft.com/office/officeart/2005/8/layout/hList1"/>
    <dgm:cxn modelId="{19493A65-CA69-4855-BBD0-739CEAA53902}" type="presParOf" srcId="{03353315-C622-4841-8A5B-26BCA86B6E9B}" destId="{F1626197-AE94-4A38-BFB3-444D3FC71A51}" srcOrd="2" destOrd="0" presId="urn:microsoft.com/office/officeart/2005/8/layout/hList1"/>
    <dgm:cxn modelId="{F140174B-BF88-4EFA-A0F0-C1ED11C1FD65}" type="presParOf" srcId="{F1626197-AE94-4A38-BFB3-444D3FC71A51}" destId="{8644EFCC-F80B-4F76-BB50-8BCC4CABBFFE}" srcOrd="0" destOrd="0" presId="urn:microsoft.com/office/officeart/2005/8/layout/hList1"/>
    <dgm:cxn modelId="{619A4E83-C6E6-42A0-BE9A-0520D1949C25}" type="presParOf" srcId="{F1626197-AE94-4A38-BFB3-444D3FC71A51}" destId="{8BAF219F-E955-40EB-BDC2-BA0F0B14C2A5}" srcOrd="1" destOrd="0" presId="urn:microsoft.com/office/officeart/2005/8/layout/hList1"/>
    <dgm:cxn modelId="{534EB1D1-6D43-4E85-B311-F348F229DE92}" type="presParOf" srcId="{03353315-C622-4841-8A5B-26BCA86B6E9B}" destId="{FB0F7429-9DBF-407A-B6C3-80B2EB312562}" srcOrd="3" destOrd="0" presId="urn:microsoft.com/office/officeart/2005/8/layout/hList1"/>
    <dgm:cxn modelId="{14AC00E9-172E-40A7-BA08-B72E755C79E4}" type="presParOf" srcId="{03353315-C622-4841-8A5B-26BCA86B6E9B}" destId="{0152712C-B6D5-44F2-A187-F08902435C2F}" srcOrd="4" destOrd="0" presId="urn:microsoft.com/office/officeart/2005/8/layout/hList1"/>
    <dgm:cxn modelId="{DCC18BFA-8086-44E9-AAD3-55A1562015E8}" type="presParOf" srcId="{0152712C-B6D5-44F2-A187-F08902435C2F}" destId="{47A3AF28-E981-445C-8EBB-B5D82DC35306}" srcOrd="0" destOrd="0" presId="urn:microsoft.com/office/officeart/2005/8/layout/hList1"/>
    <dgm:cxn modelId="{DED4B488-0285-41E4-8140-48FA9D5BBB8D}" type="presParOf" srcId="{0152712C-B6D5-44F2-A187-F08902435C2F}" destId="{A59D375C-7898-4F1B-A5FB-094A79F9A957}" srcOrd="1" destOrd="0" presId="urn:microsoft.com/office/officeart/2005/8/layout/hList1"/>
    <dgm:cxn modelId="{2B2D675A-F2C1-4E21-B6D3-933F2002F070}" type="presParOf" srcId="{03353315-C622-4841-8A5B-26BCA86B6E9B}" destId="{70E5C199-140C-420B-95E1-6BD37C5C8DD3}" srcOrd="5" destOrd="0" presId="urn:microsoft.com/office/officeart/2005/8/layout/hList1"/>
    <dgm:cxn modelId="{53D3044A-7D1B-46B8-B6D5-78485D8B6138}" type="presParOf" srcId="{03353315-C622-4841-8A5B-26BCA86B6E9B}" destId="{0353A677-EC55-47E8-A172-A03B8D2F2A12}" srcOrd="6" destOrd="0" presId="urn:microsoft.com/office/officeart/2005/8/layout/hList1"/>
    <dgm:cxn modelId="{E8DE9B8E-6CFF-4DB7-980C-592FB63C7725}" type="presParOf" srcId="{0353A677-EC55-47E8-A172-A03B8D2F2A12}" destId="{C391BEA5-9A55-4E56-8BEA-3D75F0EAC8CB}" srcOrd="0" destOrd="0" presId="urn:microsoft.com/office/officeart/2005/8/layout/hList1"/>
    <dgm:cxn modelId="{35B0D5CB-B024-4E30-A113-8D1ED71C1DBC}" type="presParOf" srcId="{0353A677-EC55-47E8-A172-A03B8D2F2A12}" destId="{05A46636-697A-4F3B-825C-D2330E0394D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412410-C808-4806-ACF1-F1D92DC52D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F8978B5-494F-4A4A-83E0-C21A7922F297}">
      <dgm:prSet phldrT="[Text]"/>
      <dgm:spPr/>
      <dgm:t>
        <a:bodyPr/>
        <a:lstStyle/>
        <a:p>
          <a:r>
            <a:rPr lang="en-US" dirty="0"/>
            <a:t>Define Purpose</a:t>
          </a:r>
        </a:p>
      </dgm:t>
    </dgm:pt>
    <dgm:pt modelId="{65EEDC10-BB64-4ACD-B109-9421E2D12BD8}" type="parTrans" cxnId="{1B9C4036-E0F4-48C4-9CC3-F51BA0686EA6}">
      <dgm:prSet/>
      <dgm:spPr/>
      <dgm:t>
        <a:bodyPr/>
        <a:lstStyle/>
        <a:p>
          <a:endParaRPr lang="en-US"/>
        </a:p>
      </dgm:t>
    </dgm:pt>
    <dgm:pt modelId="{40B5227B-58F5-49AE-9CD9-ECEC167BCAD7}" type="sibTrans" cxnId="{1B9C4036-E0F4-48C4-9CC3-F51BA0686EA6}">
      <dgm:prSet/>
      <dgm:spPr/>
      <dgm:t>
        <a:bodyPr/>
        <a:lstStyle/>
        <a:p>
          <a:endParaRPr lang="en-US"/>
        </a:p>
      </dgm:t>
    </dgm:pt>
    <dgm:pt modelId="{11F0AE3F-354E-4C9B-A922-91BE13DE76F2}">
      <dgm:prSet phldrT="[Text]" custT="1"/>
      <dgm:spPr/>
      <dgm:t>
        <a:bodyPr/>
        <a:lstStyle/>
        <a:p>
          <a:r>
            <a:rPr lang="en-US" sz="1500" dirty="0"/>
            <a:t>Determine purpose, level of detail, scope, TRL definition</a:t>
          </a:r>
        </a:p>
      </dgm:t>
    </dgm:pt>
    <dgm:pt modelId="{DF57B348-C2AE-4CA4-B3E0-1892E66331B0}" type="parTrans" cxnId="{5C116D93-5C48-4EBF-8135-EAFA3EC88698}">
      <dgm:prSet/>
      <dgm:spPr/>
      <dgm:t>
        <a:bodyPr/>
        <a:lstStyle/>
        <a:p>
          <a:endParaRPr lang="en-US"/>
        </a:p>
      </dgm:t>
    </dgm:pt>
    <dgm:pt modelId="{5B211EC7-BCF1-40E4-8DA3-16024DB15321}" type="sibTrans" cxnId="{5C116D93-5C48-4EBF-8135-EAFA3EC88698}">
      <dgm:prSet/>
      <dgm:spPr/>
      <dgm:t>
        <a:bodyPr/>
        <a:lstStyle/>
        <a:p>
          <a:endParaRPr lang="en-US"/>
        </a:p>
      </dgm:t>
    </dgm:pt>
    <dgm:pt modelId="{31CACB9A-036E-4171-B0D5-2F28ED2B60DF}">
      <dgm:prSet phldrT="[Text]" custT="1"/>
      <dgm:spPr/>
      <dgm:t>
        <a:bodyPr/>
        <a:lstStyle/>
        <a:p>
          <a:r>
            <a:rPr lang="en-US" sz="1500" dirty="0"/>
            <a:t>Obtain pertinent information</a:t>
          </a:r>
        </a:p>
      </dgm:t>
    </dgm:pt>
    <dgm:pt modelId="{D6FA6FF9-7DFA-472F-BE58-A8727BC804FC}" type="parTrans" cxnId="{3064EB00-D6ED-4C09-A217-8A0BB15D74BC}">
      <dgm:prSet/>
      <dgm:spPr/>
      <dgm:t>
        <a:bodyPr/>
        <a:lstStyle/>
        <a:p>
          <a:endParaRPr lang="en-US"/>
        </a:p>
      </dgm:t>
    </dgm:pt>
    <dgm:pt modelId="{69DD2BB9-9760-4AC5-9EC7-0E98DE662BE3}" type="sibTrans" cxnId="{3064EB00-D6ED-4C09-A217-8A0BB15D74BC}">
      <dgm:prSet/>
      <dgm:spPr/>
      <dgm:t>
        <a:bodyPr/>
        <a:lstStyle/>
        <a:p>
          <a:endParaRPr lang="en-US"/>
        </a:p>
      </dgm:t>
    </dgm:pt>
    <dgm:pt modelId="{FCE71F21-2A29-4095-9B6C-7138E2BED431}">
      <dgm:prSet phldrT="[Text]"/>
      <dgm:spPr/>
      <dgm:t>
        <a:bodyPr/>
        <a:lstStyle/>
        <a:p>
          <a:r>
            <a:rPr lang="en-US" dirty="0"/>
            <a:t>Develop Strategy, Plan, and Assemble Team</a:t>
          </a:r>
        </a:p>
      </dgm:t>
    </dgm:pt>
    <dgm:pt modelId="{5E36864E-53A7-42CD-9BE8-92912054614B}" type="parTrans" cxnId="{FEEA0934-6348-4288-B140-B8F740138E3E}">
      <dgm:prSet/>
      <dgm:spPr/>
      <dgm:t>
        <a:bodyPr/>
        <a:lstStyle/>
        <a:p>
          <a:endParaRPr lang="en-US"/>
        </a:p>
      </dgm:t>
    </dgm:pt>
    <dgm:pt modelId="{EFB134C0-A542-4F20-B467-7EE9A5E8B5A0}" type="sibTrans" cxnId="{FEEA0934-6348-4288-B140-B8F740138E3E}">
      <dgm:prSet/>
      <dgm:spPr/>
      <dgm:t>
        <a:bodyPr/>
        <a:lstStyle/>
        <a:p>
          <a:endParaRPr lang="en-US"/>
        </a:p>
      </dgm:t>
    </dgm:pt>
    <dgm:pt modelId="{EA88419B-3B64-4185-AAAC-4EFC33DB37D7}">
      <dgm:prSet phldrT="[Text]" custT="1"/>
      <dgm:spPr/>
      <dgm:t>
        <a:bodyPr/>
        <a:lstStyle/>
        <a:p>
          <a:r>
            <a:rPr lang="en-US" sz="1500" dirty="0"/>
            <a:t>Develop schedule and events</a:t>
          </a:r>
        </a:p>
      </dgm:t>
    </dgm:pt>
    <dgm:pt modelId="{D61718F7-1DDC-4177-86E2-3D40AC84A5F9}" type="parTrans" cxnId="{5F2D6491-6930-40E6-812F-1B4ACDA34FA1}">
      <dgm:prSet/>
      <dgm:spPr/>
      <dgm:t>
        <a:bodyPr/>
        <a:lstStyle/>
        <a:p>
          <a:endParaRPr lang="en-US"/>
        </a:p>
      </dgm:t>
    </dgm:pt>
    <dgm:pt modelId="{078056EC-1D02-44BE-98D7-597E83C9A476}" type="sibTrans" cxnId="{5F2D6491-6930-40E6-812F-1B4ACDA34FA1}">
      <dgm:prSet/>
      <dgm:spPr/>
      <dgm:t>
        <a:bodyPr/>
        <a:lstStyle/>
        <a:p>
          <a:endParaRPr lang="en-US"/>
        </a:p>
      </dgm:t>
    </dgm:pt>
    <dgm:pt modelId="{0F5B7FDE-313E-4501-B21A-403DD0464295}">
      <dgm:prSet phldrT="[Text]" custT="1"/>
      <dgm:spPr/>
      <dgm:t>
        <a:bodyPr/>
        <a:lstStyle/>
        <a:p>
          <a:r>
            <a:rPr lang="en-US" sz="1500" dirty="0"/>
            <a:t>Determine specific team members and needed expertise</a:t>
          </a:r>
        </a:p>
      </dgm:t>
    </dgm:pt>
    <dgm:pt modelId="{9CE0045E-CE9C-4E58-A701-C62953C5BA57}" type="parTrans" cxnId="{C37F185F-78C1-4C67-B5D3-8E19C2316090}">
      <dgm:prSet/>
      <dgm:spPr/>
      <dgm:t>
        <a:bodyPr/>
        <a:lstStyle/>
        <a:p>
          <a:endParaRPr lang="en-US"/>
        </a:p>
      </dgm:t>
    </dgm:pt>
    <dgm:pt modelId="{4043E280-03BC-4A79-B02E-5DD9E73187AA}" type="sibTrans" cxnId="{C37F185F-78C1-4C67-B5D3-8E19C2316090}">
      <dgm:prSet/>
      <dgm:spPr/>
      <dgm:t>
        <a:bodyPr/>
        <a:lstStyle/>
        <a:p>
          <a:endParaRPr lang="en-US"/>
        </a:p>
      </dgm:t>
    </dgm:pt>
    <dgm:pt modelId="{8888119A-AFEA-4D23-A9B0-7ACBA60C34EF}">
      <dgm:prSet phldrT="[Text]"/>
      <dgm:spPr/>
      <dgm:t>
        <a:bodyPr/>
        <a:lstStyle/>
        <a:p>
          <a:r>
            <a:rPr lang="en-US" dirty="0"/>
            <a:t>Select Critical Technologies</a:t>
          </a:r>
        </a:p>
      </dgm:t>
    </dgm:pt>
    <dgm:pt modelId="{8B9EEB4D-BC09-40C0-A67B-672E8052B515}" type="parTrans" cxnId="{1CCD2F61-D01F-42F9-8E22-D9E7D1323A91}">
      <dgm:prSet/>
      <dgm:spPr/>
      <dgm:t>
        <a:bodyPr/>
        <a:lstStyle/>
        <a:p>
          <a:endParaRPr lang="en-US"/>
        </a:p>
      </dgm:t>
    </dgm:pt>
    <dgm:pt modelId="{0B478555-3972-4CC9-9BDF-8E513BCAD734}" type="sibTrans" cxnId="{1CCD2F61-D01F-42F9-8E22-D9E7D1323A91}">
      <dgm:prSet/>
      <dgm:spPr/>
      <dgm:t>
        <a:bodyPr/>
        <a:lstStyle/>
        <a:p>
          <a:endParaRPr lang="en-US"/>
        </a:p>
      </dgm:t>
    </dgm:pt>
    <dgm:pt modelId="{22FC4933-B5F6-4CD8-B019-9E35E7D1EF2B}">
      <dgm:prSet phldrT="[Text]" custT="1"/>
      <dgm:spPr/>
      <dgm:t>
        <a:bodyPr/>
        <a:lstStyle/>
        <a:p>
          <a:r>
            <a:rPr lang="en-US" sz="1500" dirty="0"/>
            <a:t>ID purpose, system, and performance characteristics in a technology baseline document</a:t>
          </a:r>
        </a:p>
      </dgm:t>
    </dgm:pt>
    <dgm:pt modelId="{9B63A7B9-152E-4A91-AEA9-590207555E7D}" type="parTrans" cxnId="{02EA6100-8405-42F8-8E42-8116756525AB}">
      <dgm:prSet/>
      <dgm:spPr/>
      <dgm:t>
        <a:bodyPr/>
        <a:lstStyle/>
        <a:p>
          <a:endParaRPr lang="en-US"/>
        </a:p>
      </dgm:t>
    </dgm:pt>
    <dgm:pt modelId="{4DB74E5A-565B-46A1-B3DD-9697E4F90C7B}" type="sibTrans" cxnId="{02EA6100-8405-42F8-8E42-8116756525AB}">
      <dgm:prSet/>
      <dgm:spPr/>
      <dgm:t>
        <a:bodyPr/>
        <a:lstStyle/>
        <a:p>
          <a:endParaRPr lang="en-US"/>
        </a:p>
      </dgm:t>
    </dgm:pt>
    <dgm:pt modelId="{69D648BE-36CE-4B4D-8DB4-B23B672BB03B}">
      <dgm:prSet phldrT="[Text]" custT="1"/>
      <dgm:spPr/>
      <dgm:t>
        <a:bodyPr/>
        <a:lstStyle/>
        <a:p>
          <a:r>
            <a:rPr lang="en-US" sz="1500" dirty="0"/>
            <a:t>Use a Work Breakdown Structure that characterizes the system to select critical technologies</a:t>
          </a:r>
        </a:p>
      </dgm:t>
    </dgm:pt>
    <dgm:pt modelId="{0BF75760-4D15-4C7C-9333-B012D5399198}" type="parTrans" cxnId="{583EF796-AE55-4876-8EFE-326B7F996741}">
      <dgm:prSet/>
      <dgm:spPr/>
      <dgm:t>
        <a:bodyPr/>
        <a:lstStyle/>
        <a:p>
          <a:endParaRPr lang="en-US"/>
        </a:p>
      </dgm:t>
    </dgm:pt>
    <dgm:pt modelId="{90175B63-E3C1-47A8-89B0-F0254D03AE51}" type="sibTrans" cxnId="{583EF796-AE55-4876-8EFE-326B7F996741}">
      <dgm:prSet/>
      <dgm:spPr/>
      <dgm:t>
        <a:bodyPr/>
        <a:lstStyle/>
        <a:p>
          <a:endParaRPr lang="en-US"/>
        </a:p>
      </dgm:t>
    </dgm:pt>
    <dgm:pt modelId="{BDD3AE20-5E6D-40F6-BAB3-C07264B93BA2}">
      <dgm:prSet phldrT="[Text]" custT="1"/>
      <dgm:spPr/>
      <dgm:t>
        <a:bodyPr/>
        <a:lstStyle/>
        <a:p>
          <a:r>
            <a:rPr lang="en-US" sz="1500" dirty="0"/>
            <a:t>Align assessment strategy to SE management plan</a:t>
          </a:r>
        </a:p>
      </dgm:t>
    </dgm:pt>
    <dgm:pt modelId="{9B4A31EF-9137-47EC-83F0-A4869428FD53}" type="parTrans" cxnId="{2E9D2862-E5F9-4056-80CD-25CAAB3B62E7}">
      <dgm:prSet/>
      <dgm:spPr/>
      <dgm:t>
        <a:bodyPr/>
        <a:lstStyle/>
        <a:p>
          <a:endParaRPr lang="en-US"/>
        </a:p>
      </dgm:t>
    </dgm:pt>
    <dgm:pt modelId="{AC940E04-5C39-420E-8D7F-E26293189D53}" type="sibTrans" cxnId="{2E9D2862-E5F9-4056-80CD-25CAAB3B62E7}">
      <dgm:prSet/>
      <dgm:spPr/>
      <dgm:t>
        <a:bodyPr/>
        <a:lstStyle/>
        <a:p>
          <a:endParaRPr lang="en-US"/>
        </a:p>
      </dgm:t>
    </dgm:pt>
    <dgm:pt modelId="{3E8F6EDB-CF2C-4924-8C7E-1ABF3EAFB8FC}">
      <dgm:prSet phldrT="[Text]" custT="1"/>
      <dgm:spPr/>
      <dgm:t>
        <a:bodyPr/>
        <a:lstStyle/>
        <a:p>
          <a:r>
            <a:rPr lang="en-US" sz="1500" dirty="0"/>
            <a:t>Outline the approach</a:t>
          </a:r>
        </a:p>
      </dgm:t>
    </dgm:pt>
    <dgm:pt modelId="{AEE9D8AD-13D3-4174-BC22-C18E234D8787}" type="parTrans" cxnId="{C6D19028-E7B3-4009-9EDA-19122AD7FCB1}">
      <dgm:prSet/>
      <dgm:spPr/>
      <dgm:t>
        <a:bodyPr/>
        <a:lstStyle/>
        <a:p>
          <a:endParaRPr lang="en-US"/>
        </a:p>
      </dgm:t>
    </dgm:pt>
    <dgm:pt modelId="{ACFE62E5-C191-4E66-AC7C-BBB4D04302EA}" type="sibTrans" cxnId="{C6D19028-E7B3-4009-9EDA-19122AD7FCB1}">
      <dgm:prSet/>
      <dgm:spPr/>
      <dgm:t>
        <a:bodyPr/>
        <a:lstStyle/>
        <a:p>
          <a:endParaRPr lang="en-US"/>
        </a:p>
      </dgm:t>
    </dgm:pt>
    <dgm:pt modelId="{C7DFE75E-D2F7-472A-A40B-7F1A1B95B3F4}">
      <dgm:prSet phldrT="[Text]" custT="1"/>
      <dgm:spPr/>
      <dgm:t>
        <a:bodyPr/>
        <a:lstStyle/>
        <a:p>
          <a:r>
            <a:rPr lang="en-US" sz="1500" dirty="0"/>
            <a:t>Identify a plan for handling dissenting views</a:t>
          </a:r>
        </a:p>
      </dgm:t>
    </dgm:pt>
    <dgm:pt modelId="{D19403EB-2514-46DB-8B18-D96BE97481C3}" type="parTrans" cxnId="{12B2E278-47E1-4ECC-8343-4FD463BC66BA}">
      <dgm:prSet/>
      <dgm:spPr/>
      <dgm:t>
        <a:bodyPr/>
        <a:lstStyle/>
        <a:p>
          <a:endParaRPr lang="en-US"/>
        </a:p>
      </dgm:t>
    </dgm:pt>
    <dgm:pt modelId="{445310AD-C8CB-42AB-AFAE-0EA20AF2AA6F}" type="sibTrans" cxnId="{12B2E278-47E1-4ECC-8343-4FD463BC66BA}">
      <dgm:prSet/>
      <dgm:spPr/>
      <dgm:t>
        <a:bodyPr/>
        <a:lstStyle/>
        <a:p>
          <a:endParaRPr lang="en-US"/>
        </a:p>
      </dgm:t>
    </dgm:pt>
    <dgm:pt modelId="{9CB78C9A-3BE8-4E8F-8A4F-FB60459FC421}">
      <dgm:prSet phldrT="[Text]" custT="1"/>
      <dgm:spPr/>
      <dgm:t>
        <a:bodyPr/>
        <a:lstStyle/>
        <a:p>
          <a:r>
            <a:rPr lang="en-US" sz="1500" dirty="0"/>
            <a:t>Use key questions and environment to determine if a technology is critical</a:t>
          </a:r>
        </a:p>
      </dgm:t>
    </dgm:pt>
    <dgm:pt modelId="{3242453D-D3FB-4C8C-8A63-2591931ED2DB}" type="parTrans" cxnId="{0E0A3E60-7618-47DE-8040-929DE5144447}">
      <dgm:prSet/>
      <dgm:spPr/>
      <dgm:t>
        <a:bodyPr/>
        <a:lstStyle/>
        <a:p>
          <a:endParaRPr lang="en-US"/>
        </a:p>
      </dgm:t>
    </dgm:pt>
    <dgm:pt modelId="{DA415CE5-C395-4B44-B595-9466E2A57276}" type="sibTrans" cxnId="{0E0A3E60-7618-47DE-8040-929DE5144447}">
      <dgm:prSet/>
      <dgm:spPr/>
      <dgm:t>
        <a:bodyPr/>
        <a:lstStyle/>
        <a:p>
          <a:endParaRPr lang="en-US"/>
        </a:p>
      </dgm:t>
    </dgm:pt>
    <dgm:pt modelId="{B6FECED6-9AC8-4DE8-9650-BF0BC98B3AB0}" type="pres">
      <dgm:prSet presAssocID="{B8412410-C808-4806-ACF1-F1D92DC52DE8}" presName="Name0" presStyleCnt="0">
        <dgm:presLayoutVars>
          <dgm:dir/>
          <dgm:animLvl val="lvl"/>
          <dgm:resizeHandles val="exact"/>
        </dgm:presLayoutVars>
      </dgm:prSet>
      <dgm:spPr/>
      <dgm:t>
        <a:bodyPr/>
        <a:lstStyle/>
        <a:p>
          <a:endParaRPr lang="en-US"/>
        </a:p>
      </dgm:t>
    </dgm:pt>
    <dgm:pt modelId="{1481371F-468B-4A2F-B6DC-806F848E5B0F}" type="pres">
      <dgm:prSet presAssocID="{4F8978B5-494F-4A4A-83E0-C21A7922F297}" presName="linNode" presStyleCnt="0"/>
      <dgm:spPr/>
    </dgm:pt>
    <dgm:pt modelId="{01D88444-6366-42DE-9DE7-4D0324BEA119}" type="pres">
      <dgm:prSet presAssocID="{4F8978B5-494F-4A4A-83E0-C21A7922F297}" presName="parentText" presStyleLbl="node1" presStyleIdx="0" presStyleCnt="3" custLinFactNeighborX="-1302">
        <dgm:presLayoutVars>
          <dgm:chMax val="1"/>
          <dgm:bulletEnabled val="1"/>
        </dgm:presLayoutVars>
      </dgm:prSet>
      <dgm:spPr/>
      <dgm:t>
        <a:bodyPr/>
        <a:lstStyle/>
        <a:p>
          <a:endParaRPr lang="en-US"/>
        </a:p>
      </dgm:t>
    </dgm:pt>
    <dgm:pt modelId="{B230E23F-1B56-4784-9318-37FFA7D2DF94}" type="pres">
      <dgm:prSet presAssocID="{4F8978B5-494F-4A4A-83E0-C21A7922F297}" presName="descendantText" presStyleLbl="alignAccFollowNode1" presStyleIdx="0" presStyleCnt="3">
        <dgm:presLayoutVars>
          <dgm:bulletEnabled val="1"/>
        </dgm:presLayoutVars>
      </dgm:prSet>
      <dgm:spPr/>
      <dgm:t>
        <a:bodyPr/>
        <a:lstStyle/>
        <a:p>
          <a:endParaRPr lang="en-US"/>
        </a:p>
      </dgm:t>
    </dgm:pt>
    <dgm:pt modelId="{616CAEDB-0FB3-46CD-BCEB-3D1669355C99}" type="pres">
      <dgm:prSet presAssocID="{40B5227B-58F5-49AE-9CD9-ECEC167BCAD7}" presName="sp" presStyleCnt="0"/>
      <dgm:spPr/>
    </dgm:pt>
    <dgm:pt modelId="{1AFA43D7-235D-4E7B-92B3-548FC57B6350}" type="pres">
      <dgm:prSet presAssocID="{FCE71F21-2A29-4095-9B6C-7138E2BED431}" presName="linNode" presStyleCnt="0"/>
      <dgm:spPr/>
    </dgm:pt>
    <dgm:pt modelId="{0317994B-CEFC-43A3-ACDD-F321360064E4}" type="pres">
      <dgm:prSet presAssocID="{FCE71F21-2A29-4095-9B6C-7138E2BED431}" presName="parentText" presStyleLbl="node1" presStyleIdx="1" presStyleCnt="3">
        <dgm:presLayoutVars>
          <dgm:chMax val="1"/>
          <dgm:bulletEnabled val="1"/>
        </dgm:presLayoutVars>
      </dgm:prSet>
      <dgm:spPr/>
      <dgm:t>
        <a:bodyPr/>
        <a:lstStyle/>
        <a:p>
          <a:endParaRPr lang="en-US"/>
        </a:p>
      </dgm:t>
    </dgm:pt>
    <dgm:pt modelId="{F46834CF-5430-42DB-BC44-FC01A7E1F429}" type="pres">
      <dgm:prSet presAssocID="{FCE71F21-2A29-4095-9B6C-7138E2BED431}" presName="descendantText" presStyleLbl="alignAccFollowNode1" presStyleIdx="1" presStyleCnt="3" custLinFactNeighborY="0">
        <dgm:presLayoutVars>
          <dgm:bulletEnabled val="1"/>
        </dgm:presLayoutVars>
      </dgm:prSet>
      <dgm:spPr/>
      <dgm:t>
        <a:bodyPr/>
        <a:lstStyle/>
        <a:p>
          <a:endParaRPr lang="en-US"/>
        </a:p>
      </dgm:t>
    </dgm:pt>
    <dgm:pt modelId="{9D6DF60D-2AEA-459C-829D-71775C7CA3B0}" type="pres">
      <dgm:prSet presAssocID="{EFB134C0-A542-4F20-B467-7EE9A5E8B5A0}" presName="sp" presStyleCnt="0"/>
      <dgm:spPr/>
    </dgm:pt>
    <dgm:pt modelId="{B663DDC7-BEA7-486F-9D70-D36BA6B58B06}" type="pres">
      <dgm:prSet presAssocID="{8888119A-AFEA-4D23-A9B0-7ACBA60C34EF}" presName="linNode" presStyleCnt="0"/>
      <dgm:spPr/>
    </dgm:pt>
    <dgm:pt modelId="{088AD365-CB75-4C10-83CD-E129E2ECA104}" type="pres">
      <dgm:prSet presAssocID="{8888119A-AFEA-4D23-A9B0-7ACBA60C34EF}" presName="parentText" presStyleLbl="node1" presStyleIdx="2" presStyleCnt="3">
        <dgm:presLayoutVars>
          <dgm:chMax val="1"/>
          <dgm:bulletEnabled val="1"/>
        </dgm:presLayoutVars>
      </dgm:prSet>
      <dgm:spPr/>
      <dgm:t>
        <a:bodyPr/>
        <a:lstStyle/>
        <a:p>
          <a:endParaRPr lang="en-US"/>
        </a:p>
      </dgm:t>
    </dgm:pt>
    <dgm:pt modelId="{16252BB8-1DBE-4D2B-871B-CC5BC18B3006}" type="pres">
      <dgm:prSet presAssocID="{8888119A-AFEA-4D23-A9B0-7ACBA60C34EF}" presName="descendantText" presStyleLbl="alignAccFollowNode1" presStyleIdx="2" presStyleCnt="3" custScaleY="122863" custLinFactNeighborX="-463">
        <dgm:presLayoutVars>
          <dgm:bulletEnabled val="1"/>
        </dgm:presLayoutVars>
      </dgm:prSet>
      <dgm:spPr/>
      <dgm:t>
        <a:bodyPr/>
        <a:lstStyle/>
        <a:p>
          <a:endParaRPr lang="en-US"/>
        </a:p>
      </dgm:t>
    </dgm:pt>
  </dgm:ptLst>
  <dgm:cxnLst>
    <dgm:cxn modelId="{1DFF0425-B148-4B1B-94AF-82B0FE731D2F}" type="presOf" srcId="{8888119A-AFEA-4D23-A9B0-7ACBA60C34EF}" destId="{088AD365-CB75-4C10-83CD-E129E2ECA104}" srcOrd="0" destOrd="0" presId="urn:microsoft.com/office/officeart/2005/8/layout/vList5"/>
    <dgm:cxn modelId="{4A2C44D5-8DC2-4006-B657-E3E4499B4BCA}" type="presOf" srcId="{C7DFE75E-D2F7-472A-A40B-7F1A1B95B3F4}" destId="{F46834CF-5430-42DB-BC44-FC01A7E1F429}" srcOrd="0" destOrd="3" presId="urn:microsoft.com/office/officeart/2005/8/layout/vList5"/>
    <dgm:cxn modelId="{5F2D6491-6930-40E6-812F-1B4ACDA34FA1}" srcId="{FCE71F21-2A29-4095-9B6C-7138E2BED431}" destId="{EA88419B-3B64-4185-AAAC-4EFC33DB37D7}" srcOrd="0" destOrd="0" parTransId="{D61718F7-1DDC-4177-86E2-3D40AC84A5F9}" sibTransId="{078056EC-1D02-44BE-98D7-597E83C9A476}"/>
    <dgm:cxn modelId="{FEEA0934-6348-4288-B140-B8F740138E3E}" srcId="{B8412410-C808-4806-ACF1-F1D92DC52DE8}" destId="{FCE71F21-2A29-4095-9B6C-7138E2BED431}" srcOrd="1" destOrd="0" parTransId="{5E36864E-53A7-42CD-9BE8-92912054614B}" sibTransId="{EFB134C0-A542-4F20-B467-7EE9A5E8B5A0}"/>
    <dgm:cxn modelId="{1608AFD2-B10C-4C1E-B2AA-C828A06B5872}" type="presOf" srcId="{BDD3AE20-5E6D-40F6-BAB3-C07264B93BA2}" destId="{B230E23F-1B56-4784-9318-37FFA7D2DF94}" srcOrd="0" destOrd="2" presId="urn:microsoft.com/office/officeart/2005/8/layout/vList5"/>
    <dgm:cxn modelId="{583EF796-AE55-4876-8EFE-326B7F996741}" srcId="{8888119A-AFEA-4D23-A9B0-7ACBA60C34EF}" destId="{69D648BE-36CE-4B4D-8DB4-B23B672BB03B}" srcOrd="1" destOrd="0" parTransId="{0BF75760-4D15-4C7C-9333-B012D5399198}" sibTransId="{90175B63-E3C1-47A8-89B0-F0254D03AE51}"/>
    <dgm:cxn modelId="{A77CD44D-65C9-40E1-9864-F74236216895}" type="presOf" srcId="{B8412410-C808-4806-ACF1-F1D92DC52DE8}" destId="{B6FECED6-9AC8-4DE8-9650-BF0BC98B3AB0}" srcOrd="0" destOrd="0" presId="urn:microsoft.com/office/officeart/2005/8/layout/vList5"/>
    <dgm:cxn modelId="{29979B0A-DF34-43C0-8B62-E3E7EC2148F0}" type="presOf" srcId="{9CB78C9A-3BE8-4E8F-8A4F-FB60459FC421}" destId="{16252BB8-1DBE-4D2B-871B-CC5BC18B3006}" srcOrd="0" destOrd="2" presId="urn:microsoft.com/office/officeart/2005/8/layout/vList5"/>
    <dgm:cxn modelId="{3064EB00-D6ED-4C09-A217-8A0BB15D74BC}" srcId="{4F8978B5-494F-4A4A-83E0-C21A7922F297}" destId="{31CACB9A-036E-4171-B0D5-2F28ED2B60DF}" srcOrd="1" destOrd="0" parTransId="{D6FA6FF9-7DFA-472F-BE58-A8727BC804FC}" sibTransId="{69DD2BB9-9760-4AC5-9EC7-0E98DE662BE3}"/>
    <dgm:cxn modelId="{2E9D2862-E5F9-4056-80CD-25CAAB3B62E7}" srcId="{4F8978B5-494F-4A4A-83E0-C21A7922F297}" destId="{BDD3AE20-5E6D-40F6-BAB3-C07264B93BA2}" srcOrd="2" destOrd="0" parTransId="{9B4A31EF-9137-47EC-83F0-A4869428FD53}" sibTransId="{AC940E04-5C39-420E-8D7F-E26293189D53}"/>
    <dgm:cxn modelId="{12B2E278-47E1-4ECC-8343-4FD463BC66BA}" srcId="{FCE71F21-2A29-4095-9B6C-7138E2BED431}" destId="{C7DFE75E-D2F7-472A-A40B-7F1A1B95B3F4}" srcOrd="3" destOrd="0" parTransId="{D19403EB-2514-46DB-8B18-D96BE97481C3}" sibTransId="{445310AD-C8CB-42AB-AFAE-0EA20AF2AA6F}"/>
    <dgm:cxn modelId="{B6D80AF8-DEFD-464C-8907-6171C5AD30DF}" type="presOf" srcId="{4F8978B5-494F-4A4A-83E0-C21A7922F297}" destId="{01D88444-6366-42DE-9DE7-4D0324BEA119}" srcOrd="0" destOrd="0" presId="urn:microsoft.com/office/officeart/2005/8/layout/vList5"/>
    <dgm:cxn modelId="{BADAC807-16A9-4520-B1A1-765D583E3DF7}" type="presOf" srcId="{69D648BE-36CE-4B4D-8DB4-B23B672BB03B}" destId="{16252BB8-1DBE-4D2B-871B-CC5BC18B3006}" srcOrd="0" destOrd="1" presId="urn:microsoft.com/office/officeart/2005/8/layout/vList5"/>
    <dgm:cxn modelId="{C340898B-27EA-4B84-9C97-F304EC83013E}" type="presOf" srcId="{31CACB9A-036E-4171-B0D5-2F28ED2B60DF}" destId="{B230E23F-1B56-4784-9318-37FFA7D2DF94}" srcOrd="0" destOrd="1" presId="urn:microsoft.com/office/officeart/2005/8/layout/vList5"/>
    <dgm:cxn modelId="{4B221C46-7E15-4EA4-9D6E-70D3B1C4AB44}" type="presOf" srcId="{22FC4933-B5F6-4CD8-B019-9E35E7D1EF2B}" destId="{16252BB8-1DBE-4D2B-871B-CC5BC18B3006}" srcOrd="0" destOrd="0" presId="urn:microsoft.com/office/officeart/2005/8/layout/vList5"/>
    <dgm:cxn modelId="{25F3694B-1F95-4713-8A5D-3FA80F11F845}" type="presOf" srcId="{11F0AE3F-354E-4C9B-A922-91BE13DE76F2}" destId="{B230E23F-1B56-4784-9318-37FFA7D2DF94}" srcOrd="0" destOrd="0" presId="urn:microsoft.com/office/officeart/2005/8/layout/vList5"/>
    <dgm:cxn modelId="{BD413359-9812-4782-B51B-3D67E20F4E4E}" type="presOf" srcId="{FCE71F21-2A29-4095-9B6C-7138E2BED431}" destId="{0317994B-CEFC-43A3-ACDD-F321360064E4}" srcOrd="0" destOrd="0" presId="urn:microsoft.com/office/officeart/2005/8/layout/vList5"/>
    <dgm:cxn modelId="{C37F185F-78C1-4C67-B5D3-8E19C2316090}" srcId="{FCE71F21-2A29-4095-9B6C-7138E2BED431}" destId="{0F5B7FDE-313E-4501-B21A-403DD0464295}" srcOrd="1" destOrd="0" parTransId="{9CE0045E-CE9C-4E58-A701-C62953C5BA57}" sibTransId="{4043E280-03BC-4A79-B02E-5DD9E73187AA}"/>
    <dgm:cxn modelId="{AF2E11CB-0A15-41AA-91D1-64F722F42035}" type="presOf" srcId="{EA88419B-3B64-4185-AAAC-4EFC33DB37D7}" destId="{F46834CF-5430-42DB-BC44-FC01A7E1F429}" srcOrd="0" destOrd="0" presId="urn:microsoft.com/office/officeart/2005/8/layout/vList5"/>
    <dgm:cxn modelId="{0E0A3E60-7618-47DE-8040-929DE5144447}" srcId="{8888119A-AFEA-4D23-A9B0-7ACBA60C34EF}" destId="{9CB78C9A-3BE8-4E8F-8A4F-FB60459FC421}" srcOrd="2" destOrd="0" parTransId="{3242453D-D3FB-4C8C-8A63-2591931ED2DB}" sibTransId="{DA415CE5-C395-4B44-B595-9466E2A57276}"/>
    <dgm:cxn modelId="{1B9C4036-E0F4-48C4-9CC3-F51BA0686EA6}" srcId="{B8412410-C808-4806-ACF1-F1D92DC52DE8}" destId="{4F8978B5-494F-4A4A-83E0-C21A7922F297}" srcOrd="0" destOrd="0" parTransId="{65EEDC10-BB64-4ACD-B109-9421E2D12BD8}" sibTransId="{40B5227B-58F5-49AE-9CD9-ECEC167BCAD7}"/>
    <dgm:cxn modelId="{5C116D93-5C48-4EBF-8135-EAFA3EC88698}" srcId="{4F8978B5-494F-4A4A-83E0-C21A7922F297}" destId="{11F0AE3F-354E-4C9B-A922-91BE13DE76F2}" srcOrd="0" destOrd="0" parTransId="{DF57B348-C2AE-4CA4-B3E0-1892E66331B0}" sibTransId="{5B211EC7-BCF1-40E4-8DA3-16024DB15321}"/>
    <dgm:cxn modelId="{C6D19028-E7B3-4009-9EDA-19122AD7FCB1}" srcId="{FCE71F21-2A29-4095-9B6C-7138E2BED431}" destId="{3E8F6EDB-CF2C-4924-8C7E-1ABF3EAFB8FC}" srcOrd="2" destOrd="0" parTransId="{AEE9D8AD-13D3-4174-BC22-C18E234D8787}" sibTransId="{ACFE62E5-C191-4E66-AC7C-BBB4D04302EA}"/>
    <dgm:cxn modelId="{02EA6100-8405-42F8-8E42-8116756525AB}" srcId="{8888119A-AFEA-4D23-A9B0-7ACBA60C34EF}" destId="{22FC4933-B5F6-4CD8-B019-9E35E7D1EF2B}" srcOrd="0" destOrd="0" parTransId="{9B63A7B9-152E-4A91-AEA9-590207555E7D}" sibTransId="{4DB74E5A-565B-46A1-B3DD-9697E4F90C7B}"/>
    <dgm:cxn modelId="{13ABFFE7-0182-4EC0-8382-A2E05DAEED11}" type="presOf" srcId="{3E8F6EDB-CF2C-4924-8C7E-1ABF3EAFB8FC}" destId="{F46834CF-5430-42DB-BC44-FC01A7E1F429}" srcOrd="0" destOrd="2" presId="urn:microsoft.com/office/officeart/2005/8/layout/vList5"/>
    <dgm:cxn modelId="{1B37B081-1DC5-4A70-8CEB-E546971EBA0B}" type="presOf" srcId="{0F5B7FDE-313E-4501-B21A-403DD0464295}" destId="{F46834CF-5430-42DB-BC44-FC01A7E1F429}" srcOrd="0" destOrd="1" presId="urn:microsoft.com/office/officeart/2005/8/layout/vList5"/>
    <dgm:cxn modelId="{1CCD2F61-D01F-42F9-8E22-D9E7D1323A91}" srcId="{B8412410-C808-4806-ACF1-F1D92DC52DE8}" destId="{8888119A-AFEA-4D23-A9B0-7ACBA60C34EF}" srcOrd="2" destOrd="0" parTransId="{8B9EEB4D-BC09-40C0-A67B-672E8052B515}" sibTransId="{0B478555-3972-4CC9-9BDF-8E513BCAD734}"/>
    <dgm:cxn modelId="{75B04D47-F6B5-4E36-988D-EBD89A81E287}" type="presParOf" srcId="{B6FECED6-9AC8-4DE8-9650-BF0BC98B3AB0}" destId="{1481371F-468B-4A2F-B6DC-806F848E5B0F}" srcOrd="0" destOrd="0" presId="urn:microsoft.com/office/officeart/2005/8/layout/vList5"/>
    <dgm:cxn modelId="{946B5789-AA5A-415B-AB41-4AC4C1362D41}" type="presParOf" srcId="{1481371F-468B-4A2F-B6DC-806F848E5B0F}" destId="{01D88444-6366-42DE-9DE7-4D0324BEA119}" srcOrd="0" destOrd="0" presId="urn:microsoft.com/office/officeart/2005/8/layout/vList5"/>
    <dgm:cxn modelId="{0C194444-9760-4AF8-AC20-FCC61D767378}" type="presParOf" srcId="{1481371F-468B-4A2F-B6DC-806F848E5B0F}" destId="{B230E23F-1B56-4784-9318-37FFA7D2DF94}" srcOrd="1" destOrd="0" presId="urn:microsoft.com/office/officeart/2005/8/layout/vList5"/>
    <dgm:cxn modelId="{058363F8-26A4-4525-A257-22326067E0A6}" type="presParOf" srcId="{B6FECED6-9AC8-4DE8-9650-BF0BC98B3AB0}" destId="{616CAEDB-0FB3-46CD-BCEB-3D1669355C99}" srcOrd="1" destOrd="0" presId="urn:microsoft.com/office/officeart/2005/8/layout/vList5"/>
    <dgm:cxn modelId="{4B1CFFEB-CEE1-4AAC-89C0-A0CA7F586385}" type="presParOf" srcId="{B6FECED6-9AC8-4DE8-9650-BF0BC98B3AB0}" destId="{1AFA43D7-235D-4E7B-92B3-548FC57B6350}" srcOrd="2" destOrd="0" presId="urn:microsoft.com/office/officeart/2005/8/layout/vList5"/>
    <dgm:cxn modelId="{35A5E623-6AA1-4B92-B52C-A018E36AFEDF}" type="presParOf" srcId="{1AFA43D7-235D-4E7B-92B3-548FC57B6350}" destId="{0317994B-CEFC-43A3-ACDD-F321360064E4}" srcOrd="0" destOrd="0" presId="urn:microsoft.com/office/officeart/2005/8/layout/vList5"/>
    <dgm:cxn modelId="{B2327988-A89C-493D-A375-D604A4494D2B}" type="presParOf" srcId="{1AFA43D7-235D-4E7B-92B3-548FC57B6350}" destId="{F46834CF-5430-42DB-BC44-FC01A7E1F429}" srcOrd="1" destOrd="0" presId="urn:microsoft.com/office/officeart/2005/8/layout/vList5"/>
    <dgm:cxn modelId="{4DB4B190-68FD-4DF6-9F15-19C94B7C13EE}" type="presParOf" srcId="{B6FECED6-9AC8-4DE8-9650-BF0BC98B3AB0}" destId="{9D6DF60D-2AEA-459C-829D-71775C7CA3B0}" srcOrd="3" destOrd="0" presId="urn:microsoft.com/office/officeart/2005/8/layout/vList5"/>
    <dgm:cxn modelId="{5CBC74DB-6B87-4135-9F12-F5C5EBA97FCE}" type="presParOf" srcId="{B6FECED6-9AC8-4DE8-9650-BF0BC98B3AB0}" destId="{B663DDC7-BEA7-486F-9D70-D36BA6B58B06}" srcOrd="4" destOrd="0" presId="urn:microsoft.com/office/officeart/2005/8/layout/vList5"/>
    <dgm:cxn modelId="{89D56E3B-A4C5-4B82-B2F7-5304C4C1E2E3}" type="presParOf" srcId="{B663DDC7-BEA7-486F-9D70-D36BA6B58B06}" destId="{088AD365-CB75-4C10-83CD-E129E2ECA104}" srcOrd="0" destOrd="0" presId="urn:microsoft.com/office/officeart/2005/8/layout/vList5"/>
    <dgm:cxn modelId="{FE1FF4AD-9B0A-482E-A406-9125EB391F4C}" type="presParOf" srcId="{B663DDC7-BEA7-486F-9D70-D36BA6B58B06}" destId="{16252BB8-1DBE-4D2B-871B-CC5BC18B300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412410-C808-4806-ACF1-F1D92DC52D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F8978B5-494F-4A4A-83E0-C21A7922F297}">
      <dgm:prSet phldrT="[Text]"/>
      <dgm:spPr/>
      <dgm:t>
        <a:bodyPr/>
        <a:lstStyle/>
        <a:p>
          <a:r>
            <a:rPr lang="en-US" dirty="0"/>
            <a:t>Evaluate Critical Technologies</a:t>
          </a:r>
        </a:p>
      </dgm:t>
    </dgm:pt>
    <dgm:pt modelId="{65EEDC10-BB64-4ACD-B109-9421E2D12BD8}" type="parTrans" cxnId="{1B9C4036-E0F4-48C4-9CC3-F51BA0686EA6}">
      <dgm:prSet/>
      <dgm:spPr/>
      <dgm:t>
        <a:bodyPr/>
        <a:lstStyle/>
        <a:p>
          <a:endParaRPr lang="en-US"/>
        </a:p>
      </dgm:t>
    </dgm:pt>
    <dgm:pt modelId="{40B5227B-58F5-49AE-9CD9-ECEC167BCAD7}" type="sibTrans" cxnId="{1B9C4036-E0F4-48C4-9CC3-F51BA0686EA6}">
      <dgm:prSet/>
      <dgm:spPr/>
      <dgm:t>
        <a:bodyPr/>
        <a:lstStyle/>
        <a:p>
          <a:endParaRPr lang="en-US"/>
        </a:p>
      </dgm:t>
    </dgm:pt>
    <dgm:pt modelId="{11F0AE3F-354E-4C9B-A922-91BE13DE76F2}">
      <dgm:prSet phldrT="[Text]" custT="1"/>
      <dgm:spPr/>
      <dgm:t>
        <a:bodyPr/>
        <a:lstStyle/>
        <a:p>
          <a:r>
            <a:rPr lang="en-US" sz="1500" dirty="0"/>
            <a:t>Determine TRL definitions and required evidence prior to assessment</a:t>
          </a:r>
        </a:p>
      </dgm:t>
    </dgm:pt>
    <dgm:pt modelId="{DF57B348-C2AE-4CA4-B3E0-1892E66331B0}" type="parTrans" cxnId="{5C116D93-5C48-4EBF-8135-EAFA3EC88698}">
      <dgm:prSet/>
      <dgm:spPr/>
      <dgm:t>
        <a:bodyPr/>
        <a:lstStyle/>
        <a:p>
          <a:endParaRPr lang="en-US"/>
        </a:p>
      </dgm:t>
    </dgm:pt>
    <dgm:pt modelId="{5B211EC7-BCF1-40E4-8DA3-16024DB15321}" type="sibTrans" cxnId="{5C116D93-5C48-4EBF-8135-EAFA3EC88698}">
      <dgm:prSet/>
      <dgm:spPr/>
      <dgm:t>
        <a:bodyPr/>
        <a:lstStyle/>
        <a:p>
          <a:endParaRPr lang="en-US"/>
        </a:p>
      </dgm:t>
    </dgm:pt>
    <dgm:pt modelId="{FCE71F21-2A29-4095-9B6C-7138E2BED431}">
      <dgm:prSet phldrT="[Text]"/>
      <dgm:spPr/>
      <dgm:t>
        <a:bodyPr/>
        <a:lstStyle/>
        <a:p>
          <a:r>
            <a:rPr lang="en-US" dirty="0"/>
            <a:t>Prepare and Submit the TRA Report</a:t>
          </a:r>
        </a:p>
      </dgm:t>
    </dgm:pt>
    <dgm:pt modelId="{5E36864E-53A7-42CD-9BE8-92912054614B}" type="parTrans" cxnId="{FEEA0934-6348-4288-B140-B8F740138E3E}">
      <dgm:prSet/>
      <dgm:spPr/>
      <dgm:t>
        <a:bodyPr/>
        <a:lstStyle/>
        <a:p>
          <a:endParaRPr lang="en-US"/>
        </a:p>
      </dgm:t>
    </dgm:pt>
    <dgm:pt modelId="{EFB134C0-A542-4F20-B467-7EE9A5E8B5A0}" type="sibTrans" cxnId="{FEEA0934-6348-4288-B140-B8F740138E3E}">
      <dgm:prSet/>
      <dgm:spPr/>
      <dgm:t>
        <a:bodyPr/>
        <a:lstStyle/>
        <a:p>
          <a:endParaRPr lang="en-US"/>
        </a:p>
      </dgm:t>
    </dgm:pt>
    <dgm:pt modelId="{EA88419B-3B64-4185-AAAC-4EFC33DB37D7}">
      <dgm:prSet phldrT="[Text]" custT="1"/>
      <dgm:spPr/>
      <dgm:t>
        <a:bodyPr/>
        <a:lstStyle/>
        <a:p>
          <a:r>
            <a:rPr lang="en-US" sz="1500" dirty="0"/>
            <a:t>Prepare an official report that documents actions from previous steps</a:t>
          </a:r>
        </a:p>
      </dgm:t>
    </dgm:pt>
    <dgm:pt modelId="{D61718F7-1DDC-4177-86E2-3D40AC84A5F9}" type="parTrans" cxnId="{5F2D6491-6930-40E6-812F-1B4ACDA34FA1}">
      <dgm:prSet/>
      <dgm:spPr/>
      <dgm:t>
        <a:bodyPr/>
        <a:lstStyle/>
        <a:p>
          <a:endParaRPr lang="en-US"/>
        </a:p>
      </dgm:t>
    </dgm:pt>
    <dgm:pt modelId="{078056EC-1D02-44BE-98D7-597E83C9A476}" type="sibTrans" cxnId="{5F2D6491-6930-40E6-812F-1B4ACDA34FA1}">
      <dgm:prSet/>
      <dgm:spPr/>
      <dgm:t>
        <a:bodyPr/>
        <a:lstStyle/>
        <a:p>
          <a:endParaRPr lang="en-US"/>
        </a:p>
      </dgm:t>
    </dgm:pt>
    <dgm:pt modelId="{8888119A-AFEA-4D23-A9B0-7ACBA60C34EF}">
      <dgm:prSet phldrT="[Text]"/>
      <dgm:spPr/>
      <dgm:t>
        <a:bodyPr/>
        <a:lstStyle/>
        <a:p>
          <a:r>
            <a:rPr lang="en-US" dirty="0"/>
            <a:t>Use TRA Results and Develop a Technology Maturation Plan</a:t>
          </a:r>
        </a:p>
      </dgm:t>
    </dgm:pt>
    <dgm:pt modelId="{8B9EEB4D-BC09-40C0-A67B-672E8052B515}" type="parTrans" cxnId="{1CCD2F61-D01F-42F9-8E22-D9E7D1323A91}">
      <dgm:prSet/>
      <dgm:spPr/>
      <dgm:t>
        <a:bodyPr/>
        <a:lstStyle/>
        <a:p>
          <a:endParaRPr lang="en-US"/>
        </a:p>
      </dgm:t>
    </dgm:pt>
    <dgm:pt modelId="{0B478555-3972-4CC9-9BDF-8E513BCAD734}" type="sibTrans" cxnId="{1CCD2F61-D01F-42F9-8E22-D9E7D1323A91}">
      <dgm:prSet/>
      <dgm:spPr/>
      <dgm:t>
        <a:bodyPr/>
        <a:lstStyle/>
        <a:p>
          <a:endParaRPr lang="en-US"/>
        </a:p>
      </dgm:t>
    </dgm:pt>
    <dgm:pt modelId="{22FC4933-B5F6-4CD8-B019-9E35E7D1EF2B}">
      <dgm:prSet phldrT="[Text]" custT="1"/>
      <dgm:spPr/>
      <dgm:t>
        <a:bodyPr/>
        <a:lstStyle/>
        <a:p>
          <a:r>
            <a:rPr lang="en-US" sz="1500" dirty="0"/>
            <a:t>Use TRA results to make decisions about the program’s development priorities</a:t>
          </a:r>
        </a:p>
      </dgm:t>
    </dgm:pt>
    <dgm:pt modelId="{9B63A7B9-152E-4A91-AEA9-590207555E7D}" type="parTrans" cxnId="{02EA6100-8405-42F8-8E42-8116756525AB}">
      <dgm:prSet/>
      <dgm:spPr/>
      <dgm:t>
        <a:bodyPr/>
        <a:lstStyle/>
        <a:p>
          <a:endParaRPr lang="en-US"/>
        </a:p>
      </dgm:t>
    </dgm:pt>
    <dgm:pt modelId="{4DB74E5A-565B-46A1-B3DD-9697E4F90C7B}" type="sibTrans" cxnId="{02EA6100-8405-42F8-8E42-8116756525AB}">
      <dgm:prSet/>
      <dgm:spPr/>
      <dgm:t>
        <a:bodyPr/>
        <a:lstStyle/>
        <a:p>
          <a:endParaRPr lang="en-US"/>
        </a:p>
      </dgm:t>
    </dgm:pt>
    <dgm:pt modelId="{C7DFE75E-D2F7-472A-A40B-7F1A1B95B3F4}">
      <dgm:prSet phldrT="[Text]" custT="1"/>
      <dgm:spPr/>
      <dgm:t>
        <a:bodyPr/>
        <a:lstStyle/>
        <a:p>
          <a:r>
            <a:rPr lang="en-US" sz="1500" dirty="0"/>
            <a:t>Obtain report comments and explain dissenting views</a:t>
          </a:r>
        </a:p>
      </dgm:t>
    </dgm:pt>
    <dgm:pt modelId="{D19403EB-2514-46DB-8B18-D96BE97481C3}" type="parTrans" cxnId="{12B2E278-47E1-4ECC-8343-4FD463BC66BA}">
      <dgm:prSet/>
      <dgm:spPr/>
      <dgm:t>
        <a:bodyPr/>
        <a:lstStyle/>
        <a:p>
          <a:endParaRPr lang="en-US"/>
        </a:p>
      </dgm:t>
    </dgm:pt>
    <dgm:pt modelId="{445310AD-C8CB-42AB-AFAE-0EA20AF2AA6F}" type="sibTrans" cxnId="{12B2E278-47E1-4ECC-8343-4FD463BC66BA}">
      <dgm:prSet/>
      <dgm:spPr/>
      <dgm:t>
        <a:bodyPr/>
        <a:lstStyle/>
        <a:p>
          <a:endParaRPr lang="en-US"/>
        </a:p>
      </dgm:t>
    </dgm:pt>
    <dgm:pt modelId="{13ADE706-D772-42AE-A604-0E779C1AAF9F}">
      <dgm:prSet phldrT="[Text]" custT="1"/>
      <dgm:spPr/>
      <dgm:t>
        <a:bodyPr/>
        <a:lstStyle/>
        <a:p>
          <a:r>
            <a:rPr lang="en-US" sz="1500" dirty="0"/>
            <a:t>Determine acceptability of test articles and environments</a:t>
          </a:r>
        </a:p>
      </dgm:t>
    </dgm:pt>
    <dgm:pt modelId="{C9228C4D-D102-4A9D-9417-5114994EAAB3}" type="parTrans" cxnId="{BBB7A8B9-9040-41DD-8A5C-38A17C01A203}">
      <dgm:prSet/>
      <dgm:spPr/>
      <dgm:t>
        <a:bodyPr/>
        <a:lstStyle/>
        <a:p>
          <a:endParaRPr lang="en-US"/>
        </a:p>
      </dgm:t>
    </dgm:pt>
    <dgm:pt modelId="{92DC7609-2D34-4E3A-9DF0-46E9626F056A}" type="sibTrans" cxnId="{BBB7A8B9-9040-41DD-8A5C-38A17C01A203}">
      <dgm:prSet/>
      <dgm:spPr/>
      <dgm:t>
        <a:bodyPr/>
        <a:lstStyle/>
        <a:p>
          <a:endParaRPr lang="en-US"/>
        </a:p>
      </dgm:t>
    </dgm:pt>
    <dgm:pt modelId="{F37BF5A1-DFCD-4B31-B5F4-DDE7F07C3147}">
      <dgm:prSet phldrT="[Text]" custT="1"/>
      <dgm:spPr/>
      <dgm:t>
        <a:bodyPr/>
        <a:lstStyle/>
        <a:p>
          <a:r>
            <a:rPr lang="en-US" sz="1500" dirty="0"/>
            <a:t>Determine if testing results are sufficient and acceptable</a:t>
          </a:r>
        </a:p>
      </dgm:t>
    </dgm:pt>
    <dgm:pt modelId="{4C6E52DD-AF6B-4ECB-B4E7-F9D0D95D1CEC}" type="parTrans" cxnId="{105CA351-80C7-4A13-A03D-E768F655DEB8}">
      <dgm:prSet/>
      <dgm:spPr/>
      <dgm:t>
        <a:bodyPr/>
        <a:lstStyle/>
        <a:p>
          <a:endParaRPr lang="en-US"/>
        </a:p>
      </dgm:t>
    </dgm:pt>
    <dgm:pt modelId="{F78A18F5-AC27-4E41-B38D-CE662F3EBC23}" type="sibTrans" cxnId="{105CA351-80C7-4A13-A03D-E768F655DEB8}">
      <dgm:prSet/>
      <dgm:spPr/>
      <dgm:t>
        <a:bodyPr/>
        <a:lstStyle/>
        <a:p>
          <a:endParaRPr lang="en-US"/>
        </a:p>
      </dgm:t>
    </dgm:pt>
    <dgm:pt modelId="{06181816-1C44-49F5-9765-576EA3A269F9}">
      <dgm:prSet phldrT="[Text]" custT="1"/>
      <dgm:spPr/>
      <dgm:t>
        <a:bodyPr/>
        <a:lstStyle/>
        <a:p>
          <a:r>
            <a:rPr lang="en-US" sz="1500" dirty="0"/>
            <a:t>Document all relevant information</a:t>
          </a:r>
        </a:p>
      </dgm:t>
    </dgm:pt>
    <dgm:pt modelId="{E82297C0-BF7D-4F0E-9BFA-C5D068A9A40F}" type="parTrans" cxnId="{1473AF6E-DCF3-4308-B73F-DD4AA73F4BCC}">
      <dgm:prSet/>
      <dgm:spPr/>
      <dgm:t>
        <a:bodyPr/>
        <a:lstStyle/>
        <a:p>
          <a:endParaRPr lang="en-US"/>
        </a:p>
      </dgm:t>
    </dgm:pt>
    <dgm:pt modelId="{7DD21B55-3F9A-4F3F-86B9-E7267345FC40}" type="sibTrans" cxnId="{1473AF6E-DCF3-4308-B73F-DD4AA73F4BCC}">
      <dgm:prSet/>
      <dgm:spPr/>
      <dgm:t>
        <a:bodyPr/>
        <a:lstStyle/>
        <a:p>
          <a:endParaRPr lang="en-US"/>
        </a:p>
      </dgm:t>
    </dgm:pt>
    <dgm:pt modelId="{F70B03A4-6718-4598-9DAD-1B91846C66D4}">
      <dgm:prSet phldrT="[Text]" custT="1"/>
      <dgm:spPr/>
      <dgm:t>
        <a:bodyPr/>
        <a:lstStyle/>
        <a:p>
          <a:r>
            <a:rPr lang="en-US" sz="1500" dirty="0"/>
            <a:t>Program management identifies TRA-related concerns and risks, including potential effects on cost and schedule estimates</a:t>
          </a:r>
        </a:p>
      </dgm:t>
    </dgm:pt>
    <dgm:pt modelId="{6AB8FBA1-FDD7-4593-9F1C-F949AAD3199D}" type="parTrans" cxnId="{4E7E0436-EFD2-4460-BFAD-05F4BB066ADB}">
      <dgm:prSet/>
      <dgm:spPr/>
      <dgm:t>
        <a:bodyPr/>
        <a:lstStyle/>
        <a:p>
          <a:endParaRPr lang="en-US"/>
        </a:p>
      </dgm:t>
    </dgm:pt>
    <dgm:pt modelId="{89C86E40-EBDB-4232-A22E-760EC9A1C97B}" type="sibTrans" cxnId="{4E7E0436-EFD2-4460-BFAD-05F4BB066ADB}">
      <dgm:prSet/>
      <dgm:spPr/>
      <dgm:t>
        <a:bodyPr/>
        <a:lstStyle/>
        <a:p>
          <a:endParaRPr lang="en-US"/>
        </a:p>
      </dgm:t>
    </dgm:pt>
    <dgm:pt modelId="{80A966E2-2927-430A-920F-DBAEF23359C8}">
      <dgm:prSet phldrT="[Text]" custT="1"/>
      <dgm:spPr/>
      <dgm:t>
        <a:bodyPr/>
        <a:lstStyle/>
        <a:p>
          <a:r>
            <a:rPr lang="en-US" sz="1500" dirty="0"/>
            <a:t>Develop a technology maturation plan to track progress</a:t>
          </a:r>
        </a:p>
      </dgm:t>
    </dgm:pt>
    <dgm:pt modelId="{F563614A-A687-40CA-8A2B-1DFBEBA95CB8}" type="parTrans" cxnId="{6A76070E-EF13-4B44-8F10-0B781B5FDBC4}">
      <dgm:prSet/>
      <dgm:spPr/>
      <dgm:t>
        <a:bodyPr/>
        <a:lstStyle/>
        <a:p>
          <a:endParaRPr lang="en-US"/>
        </a:p>
      </dgm:t>
    </dgm:pt>
    <dgm:pt modelId="{4A512B76-C673-4A48-872C-1629307F26D9}" type="sibTrans" cxnId="{6A76070E-EF13-4B44-8F10-0B781B5FDBC4}">
      <dgm:prSet/>
      <dgm:spPr/>
      <dgm:t>
        <a:bodyPr/>
        <a:lstStyle/>
        <a:p>
          <a:endParaRPr lang="en-US"/>
        </a:p>
      </dgm:t>
    </dgm:pt>
    <dgm:pt modelId="{B6FECED6-9AC8-4DE8-9650-BF0BC98B3AB0}" type="pres">
      <dgm:prSet presAssocID="{B8412410-C808-4806-ACF1-F1D92DC52DE8}" presName="Name0" presStyleCnt="0">
        <dgm:presLayoutVars>
          <dgm:dir/>
          <dgm:animLvl val="lvl"/>
          <dgm:resizeHandles val="exact"/>
        </dgm:presLayoutVars>
      </dgm:prSet>
      <dgm:spPr/>
      <dgm:t>
        <a:bodyPr/>
        <a:lstStyle/>
        <a:p>
          <a:endParaRPr lang="en-US"/>
        </a:p>
      </dgm:t>
    </dgm:pt>
    <dgm:pt modelId="{1481371F-468B-4A2F-B6DC-806F848E5B0F}" type="pres">
      <dgm:prSet presAssocID="{4F8978B5-494F-4A4A-83E0-C21A7922F297}" presName="linNode" presStyleCnt="0"/>
      <dgm:spPr/>
    </dgm:pt>
    <dgm:pt modelId="{01D88444-6366-42DE-9DE7-4D0324BEA119}" type="pres">
      <dgm:prSet presAssocID="{4F8978B5-494F-4A4A-83E0-C21A7922F297}" presName="parentText" presStyleLbl="node1" presStyleIdx="0" presStyleCnt="3">
        <dgm:presLayoutVars>
          <dgm:chMax val="1"/>
          <dgm:bulletEnabled val="1"/>
        </dgm:presLayoutVars>
      </dgm:prSet>
      <dgm:spPr/>
      <dgm:t>
        <a:bodyPr/>
        <a:lstStyle/>
        <a:p>
          <a:endParaRPr lang="en-US"/>
        </a:p>
      </dgm:t>
    </dgm:pt>
    <dgm:pt modelId="{B230E23F-1B56-4784-9318-37FFA7D2DF94}" type="pres">
      <dgm:prSet presAssocID="{4F8978B5-494F-4A4A-83E0-C21A7922F297}" presName="descendantText" presStyleLbl="alignAccFollowNode1" presStyleIdx="0" presStyleCnt="3" custScaleY="125251" custLinFactNeighborY="0">
        <dgm:presLayoutVars>
          <dgm:bulletEnabled val="1"/>
        </dgm:presLayoutVars>
      </dgm:prSet>
      <dgm:spPr/>
      <dgm:t>
        <a:bodyPr/>
        <a:lstStyle/>
        <a:p>
          <a:endParaRPr lang="en-US"/>
        </a:p>
      </dgm:t>
    </dgm:pt>
    <dgm:pt modelId="{616CAEDB-0FB3-46CD-BCEB-3D1669355C99}" type="pres">
      <dgm:prSet presAssocID="{40B5227B-58F5-49AE-9CD9-ECEC167BCAD7}" presName="sp" presStyleCnt="0"/>
      <dgm:spPr/>
    </dgm:pt>
    <dgm:pt modelId="{1AFA43D7-235D-4E7B-92B3-548FC57B6350}" type="pres">
      <dgm:prSet presAssocID="{FCE71F21-2A29-4095-9B6C-7138E2BED431}" presName="linNode" presStyleCnt="0"/>
      <dgm:spPr/>
    </dgm:pt>
    <dgm:pt modelId="{0317994B-CEFC-43A3-ACDD-F321360064E4}" type="pres">
      <dgm:prSet presAssocID="{FCE71F21-2A29-4095-9B6C-7138E2BED431}" presName="parentText" presStyleLbl="node1" presStyleIdx="1" presStyleCnt="3">
        <dgm:presLayoutVars>
          <dgm:chMax val="1"/>
          <dgm:bulletEnabled val="1"/>
        </dgm:presLayoutVars>
      </dgm:prSet>
      <dgm:spPr/>
      <dgm:t>
        <a:bodyPr/>
        <a:lstStyle/>
        <a:p>
          <a:endParaRPr lang="en-US"/>
        </a:p>
      </dgm:t>
    </dgm:pt>
    <dgm:pt modelId="{F46834CF-5430-42DB-BC44-FC01A7E1F429}" type="pres">
      <dgm:prSet presAssocID="{FCE71F21-2A29-4095-9B6C-7138E2BED431}" presName="descendantText" presStyleLbl="alignAccFollowNode1" presStyleIdx="1" presStyleCnt="3">
        <dgm:presLayoutVars>
          <dgm:bulletEnabled val="1"/>
        </dgm:presLayoutVars>
      </dgm:prSet>
      <dgm:spPr/>
      <dgm:t>
        <a:bodyPr/>
        <a:lstStyle/>
        <a:p>
          <a:endParaRPr lang="en-US"/>
        </a:p>
      </dgm:t>
    </dgm:pt>
    <dgm:pt modelId="{9D6DF60D-2AEA-459C-829D-71775C7CA3B0}" type="pres">
      <dgm:prSet presAssocID="{EFB134C0-A542-4F20-B467-7EE9A5E8B5A0}" presName="sp" presStyleCnt="0"/>
      <dgm:spPr/>
    </dgm:pt>
    <dgm:pt modelId="{B663DDC7-BEA7-486F-9D70-D36BA6B58B06}" type="pres">
      <dgm:prSet presAssocID="{8888119A-AFEA-4D23-A9B0-7ACBA60C34EF}" presName="linNode" presStyleCnt="0"/>
      <dgm:spPr/>
    </dgm:pt>
    <dgm:pt modelId="{088AD365-CB75-4C10-83CD-E129E2ECA104}" type="pres">
      <dgm:prSet presAssocID="{8888119A-AFEA-4D23-A9B0-7ACBA60C34EF}" presName="parentText" presStyleLbl="node1" presStyleIdx="2" presStyleCnt="3">
        <dgm:presLayoutVars>
          <dgm:chMax val="1"/>
          <dgm:bulletEnabled val="1"/>
        </dgm:presLayoutVars>
      </dgm:prSet>
      <dgm:spPr/>
      <dgm:t>
        <a:bodyPr/>
        <a:lstStyle/>
        <a:p>
          <a:endParaRPr lang="en-US"/>
        </a:p>
      </dgm:t>
    </dgm:pt>
    <dgm:pt modelId="{16252BB8-1DBE-4D2B-871B-CC5BC18B3006}" type="pres">
      <dgm:prSet presAssocID="{8888119A-AFEA-4D23-A9B0-7ACBA60C34EF}" presName="descendantText" presStyleLbl="alignAccFollowNode1" presStyleIdx="2" presStyleCnt="3" custScaleY="125692">
        <dgm:presLayoutVars>
          <dgm:bulletEnabled val="1"/>
        </dgm:presLayoutVars>
      </dgm:prSet>
      <dgm:spPr/>
      <dgm:t>
        <a:bodyPr/>
        <a:lstStyle/>
        <a:p>
          <a:endParaRPr lang="en-US"/>
        </a:p>
      </dgm:t>
    </dgm:pt>
  </dgm:ptLst>
  <dgm:cxnLst>
    <dgm:cxn modelId="{4172426E-3B01-4DFD-857C-EDDF7A17D7F6}" type="presOf" srcId="{06181816-1C44-49F5-9765-576EA3A269F9}" destId="{B230E23F-1B56-4784-9318-37FFA7D2DF94}" srcOrd="0" destOrd="3" presId="urn:microsoft.com/office/officeart/2005/8/layout/vList5"/>
    <dgm:cxn modelId="{3AD3BF8C-4BA4-4516-8FC8-4C482F7B2233}" type="presOf" srcId="{80A966E2-2927-430A-920F-DBAEF23359C8}" destId="{16252BB8-1DBE-4D2B-871B-CC5BC18B3006}" srcOrd="0" destOrd="2" presId="urn:microsoft.com/office/officeart/2005/8/layout/vList5"/>
    <dgm:cxn modelId="{5F2D6491-6930-40E6-812F-1B4ACDA34FA1}" srcId="{FCE71F21-2A29-4095-9B6C-7138E2BED431}" destId="{EA88419B-3B64-4185-AAAC-4EFC33DB37D7}" srcOrd="0" destOrd="0" parTransId="{D61718F7-1DDC-4177-86E2-3D40AC84A5F9}" sibTransId="{078056EC-1D02-44BE-98D7-597E83C9A476}"/>
    <dgm:cxn modelId="{6A76070E-EF13-4B44-8F10-0B781B5FDBC4}" srcId="{8888119A-AFEA-4D23-A9B0-7ACBA60C34EF}" destId="{80A966E2-2927-430A-920F-DBAEF23359C8}" srcOrd="2" destOrd="0" parTransId="{F563614A-A687-40CA-8A2B-1DFBEBA95CB8}" sibTransId="{4A512B76-C673-4A48-872C-1629307F26D9}"/>
    <dgm:cxn modelId="{3741C443-D4DE-4271-92F1-9BEA9C5547A4}" type="presOf" srcId="{FCE71F21-2A29-4095-9B6C-7138E2BED431}" destId="{0317994B-CEFC-43A3-ACDD-F321360064E4}" srcOrd="0" destOrd="0" presId="urn:microsoft.com/office/officeart/2005/8/layout/vList5"/>
    <dgm:cxn modelId="{08535BE3-3402-4561-893B-561CAB107925}" type="presOf" srcId="{F37BF5A1-DFCD-4B31-B5F4-DDE7F07C3147}" destId="{B230E23F-1B56-4784-9318-37FFA7D2DF94}" srcOrd="0" destOrd="2" presId="urn:microsoft.com/office/officeart/2005/8/layout/vList5"/>
    <dgm:cxn modelId="{02843FB9-3F87-4E61-9B24-0C89072A4CF3}" type="presOf" srcId="{11F0AE3F-354E-4C9B-A922-91BE13DE76F2}" destId="{B230E23F-1B56-4784-9318-37FFA7D2DF94}" srcOrd="0" destOrd="0" presId="urn:microsoft.com/office/officeart/2005/8/layout/vList5"/>
    <dgm:cxn modelId="{4E7E0436-EFD2-4460-BFAD-05F4BB066ADB}" srcId="{8888119A-AFEA-4D23-A9B0-7ACBA60C34EF}" destId="{F70B03A4-6718-4598-9DAD-1B91846C66D4}" srcOrd="1" destOrd="0" parTransId="{6AB8FBA1-FDD7-4593-9F1C-F949AAD3199D}" sibTransId="{89C86E40-EBDB-4232-A22E-760EC9A1C97B}"/>
    <dgm:cxn modelId="{7332E6F6-5DBA-4B9E-BC3A-B40E4ADBC418}" type="presOf" srcId="{13ADE706-D772-42AE-A604-0E779C1AAF9F}" destId="{B230E23F-1B56-4784-9318-37FFA7D2DF94}" srcOrd="0" destOrd="1" presId="urn:microsoft.com/office/officeart/2005/8/layout/vList5"/>
    <dgm:cxn modelId="{FEEA0934-6348-4288-B140-B8F740138E3E}" srcId="{B8412410-C808-4806-ACF1-F1D92DC52DE8}" destId="{FCE71F21-2A29-4095-9B6C-7138E2BED431}" srcOrd="1" destOrd="0" parTransId="{5E36864E-53A7-42CD-9BE8-92912054614B}" sibTransId="{EFB134C0-A542-4F20-B467-7EE9A5E8B5A0}"/>
    <dgm:cxn modelId="{91025A39-1A8E-4649-B531-02E28CC34782}" type="presOf" srcId="{22FC4933-B5F6-4CD8-B019-9E35E7D1EF2B}" destId="{16252BB8-1DBE-4D2B-871B-CC5BC18B3006}" srcOrd="0" destOrd="0" presId="urn:microsoft.com/office/officeart/2005/8/layout/vList5"/>
    <dgm:cxn modelId="{1473AF6E-DCF3-4308-B73F-DD4AA73F4BCC}" srcId="{4F8978B5-494F-4A4A-83E0-C21A7922F297}" destId="{06181816-1C44-49F5-9765-576EA3A269F9}" srcOrd="3" destOrd="0" parTransId="{E82297C0-BF7D-4F0E-9BFA-C5D068A9A40F}" sibTransId="{7DD21B55-3F9A-4F3F-86B9-E7267345FC40}"/>
    <dgm:cxn modelId="{17103AD5-12C1-4AB8-AA80-B64E3011C1A0}" type="presOf" srcId="{EA88419B-3B64-4185-AAAC-4EFC33DB37D7}" destId="{F46834CF-5430-42DB-BC44-FC01A7E1F429}" srcOrd="0" destOrd="0" presId="urn:microsoft.com/office/officeart/2005/8/layout/vList5"/>
    <dgm:cxn modelId="{12B2E278-47E1-4ECC-8343-4FD463BC66BA}" srcId="{FCE71F21-2A29-4095-9B6C-7138E2BED431}" destId="{C7DFE75E-D2F7-472A-A40B-7F1A1B95B3F4}" srcOrd="1" destOrd="0" parTransId="{D19403EB-2514-46DB-8B18-D96BE97481C3}" sibTransId="{445310AD-C8CB-42AB-AFAE-0EA20AF2AA6F}"/>
    <dgm:cxn modelId="{C9955A8D-22C2-402F-84A5-696087222436}" type="presOf" srcId="{B8412410-C808-4806-ACF1-F1D92DC52DE8}" destId="{B6FECED6-9AC8-4DE8-9650-BF0BC98B3AB0}" srcOrd="0" destOrd="0" presId="urn:microsoft.com/office/officeart/2005/8/layout/vList5"/>
    <dgm:cxn modelId="{00782CED-D496-462D-8C77-CF53A3462F6A}" type="presOf" srcId="{C7DFE75E-D2F7-472A-A40B-7F1A1B95B3F4}" destId="{F46834CF-5430-42DB-BC44-FC01A7E1F429}" srcOrd="0" destOrd="1" presId="urn:microsoft.com/office/officeart/2005/8/layout/vList5"/>
    <dgm:cxn modelId="{BBB7A8B9-9040-41DD-8A5C-38A17C01A203}" srcId="{4F8978B5-494F-4A4A-83E0-C21A7922F297}" destId="{13ADE706-D772-42AE-A604-0E779C1AAF9F}" srcOrd="1" destOrd="0" parTransId="{C9228C4D-D102-4A9D-9417-5114994EAAB3}" sibTransId="{92DC7609-2D34-4E3A-9DF0-46E9626F056A}"/>
    <dgm:cxn modelId="{1B9C4036-E0F4-48C4-9CC3-F51BA0686EA6}" srcId="{B8412410-C808-4806-ACF1-F1D92DC52DE8}" destId="{4F8978B5-494F-4A4A-83E0-C21A7922F297}" srcOrd="0" destOrd="0" parTransId="{65EEDC10-BB64-4ACD-B109-9421E2D12BD8}" sibTransId="{40B5227B-58F5-49AE-9CD9-ECEC167BCAD7}"/>
    <dgm:cxn modelId="{D3753C7F-7AEF-460E-ABBD-7BC47B423686}" type="presOf" srcId="{8888119A-AFEA-4D23-A9B0-7ACBA60C34EF}" destId="{088AD365-CB75-4C10-83CD-E129E2ECA104}" srcOrd="0" destOrd="0" presId="urn:microsoft.com/office/officeart/2005/8/layout/vList5"/>
    <dgm:cxn modelId="{5C116D93-5C48-4EBF-8135-EAFA3EC88698}" srcId="{4F8978B5-494F-4A4A-83E0-C21A7922F297}" destId="{11F0AE3F-354E-4C9B-A922-91BE13DE76F2}" srcOrd="0" destOrd="0" parTransId="{DF57B348-C2AE-4CA4-B3E0-1892E66331B0}" sibTransId="{5B211EC7-BCF1-40E4-8DA3-16024DB15321}"/>
    <dgm:cxn modelId="{F112EE58-8033-4D29-A3BF-04BC89529830}" type="presOf" srcId="{4F8978B5-494F-4A4A-83E0-C21A7922F297}" destId="{01D88444-6366-42DE-9DE7-4D0324BEA119}" srcOrd="0" destOrd="0" presId="urn:microsoft.com/office/officeart/2005/8/layout/vList5"/>
    <dgm:cxn modelId="{105CA351-80C7-4A13-A03D-E768F655DEB8}" srcId="{4F8978B5-494F-4A4A-83E0-C21A7922F297}" destId="{F37BF5A1-DFCD-4B31-B5F4-DDE7F07C3147}" srcOrd="2" destOrd="0" parTransId="{4C6E52DD-AF6B-4ECB-B4E7-F9D0D95D1CEC}" sibTransId="{F78A18F5-AC27-4E41-B38D-CE662F3EBC23}"/>
    <dgm:cxn modelId="{02EA6100-8405-42F8-8E42-8116756525AB}" srcId="{8888119A-AFEA-4D23-A9B0-7ACBA60C34EF}" destId="{22FC4933-B5F6-4CD8-B019-9E35E7D1EF2B}" srcOrd="0" destOrd="0" parTransId="{9B63A7B9-152E-4A91-AEA9-590207555E7D}" sibTransId="{4DB74E5A-565B-46A1-B3DD-9697E4F90C7B}"/>
    <dgm:cxn modelId="{B9593469-DE65-469F-85D2-BE52A8B09D5D}" type="presOf" srcId="{F70B03A4-6718-4598-9DAD-1B91846C66D4}" destId="{16252BB8-1DBE-4D2B-871B-CC5BC18B3006}" srcOrd="0" destOrd="1" presId="urn:microsoft.com/office/officeart/2005/8/layout/vList5"/>
    <dgm:cxn modelId="{1CCD2F61-D01F-42F9-8E22-D9E7D1323A91}" srcId="{B8412410-C808-4806-ACF1-F1D92DC52DE8}" destId="{8888119A-AFEA-4D23-A9B0-7ACBA60C34EF}" srcOrd="2" destOrd="0" parTransId="{8B9EEB4D-BC09-40C0-A67B-672E8052B515}" sibTransId="{0B478555-3972-4CC9-9BDF-8E513BCAD734}"/>
    <dgm:cxn modelId="{D2391B74-08BE-4374-8489-E7E6AE030C6B}" type="presParOf" srcId="{B6FECED6-9AC8-4DE8-9650-BF0BC98B3AB0}" destId="{1481371F-468B-4A2F-B6DC-806F848E5B0F}" srcOrd="0" destOrd="0" presId="urn:microsoft.com/office/officeart/2005/8/layout/vList5"/>
    <dgm:cxn modelId="{3A800EA0-AE01-4AAD-9BAA-F1D671C8748F}" type="presParOf" srcId="{1481371F-468B-4A2F-B6DC-806F848E5B0F}" destId="{01D88444-6366-42DE-9DE7-4D0324BEA119}" srcOrd="0" destOrd="0" presId="urn:microsoft.com/office/officeart/2005/8/layout/vList5"/>
    <dgm:cxn modelId="{C9476E90-E017-4D6E-AE40-6C941E875F50}" type="presParOf" srcId="{1481371F-468B-4A2F-B6DC-806F848E5B0F}" destId="{B230E23F-1B56-4784-9318-37FFA7D2DF94}" srcOrd="1" destOrd="0" presId="urn:microsoft.com/office/officeart/2005/8/layout/vList5"/>
    <dgm:cxn modelId="{5F3EB8BE-E2B9-4A69-B85E-824B109957F4}" type="presParOf" srcId="{B6FECED6-9AC8-4DE8-9650-BF0BC98B3AB0}" destId="{616CAEDB-0FB3-46CD-BCEB-3D1669355C99}" srcOrd="1" destOrd="0" presId="urn:microsoft.com/office/officeart/2005/8/layout/vList5"/>
    <dgm:cxn modelId="{6BD0636A-BC87-4F35-B29C-2A5A0492E337}" type="presParOf" srcId="{B6FECED6-9AC8-4DE8-9650-BF0BC98B3AB0}" destId="{1AFA43D7-235D-4E7B-92B3-548FC57B6350}" srcOrd="2" destOrd="0" presId="urn:microsoft.com/office/officeart/2005/8/layout/vList5"/>
    <dgm:cxn modelId="{D70F0AF8-2635-46E3-AF7E-0FD380FC756B}" type="presParOf" srcId="{1AFA43D7-235D-4E7B-92B3-548FC57B6350}" destId="{0317994B-CEFC-43A3-ACDD-F321360064E4}" srcOrd="0" destOrd="0" presId="urn:microsoft.com/office/officeart/2005/8/layout/vList5"/>
    <dgm:cxn modelId="{CB385E6B-D1BA-41B6-9D12-3E082986D1EA}" type="presParOf" srcId="{1AFA43D7-235D-4E7B-92B3-548FC57B6350}" destId="{F46834CF-5430-42DB-BC44-FC01A7E1F429}" srcOrd="1" destOrd="0" presId="urn:microsoft.com/office/officeart/2005/8/layout/vList5"/>
    <dgm:cxn modelId="{B2CC6134-D92D-4CD9-B6B5-C2055A2A2CB5}" type="presParOf" srcId="{B6FECED6-9AC8-4DE8-9650-BF0BC98B3AB0}" destId="{9D6DF60D-2AEA-459C-829D-71775C7CA3B0}" srcOrd="3" destOrd="0" presId="urn:microsoft.com/office/officeart/2005/8/layout/vList5"/>
    <dgm:cxn modelId="{D1EC4263-7345-4206-846C-834397D6E106}" type="presParOf" srcId="{B6FECED6-9AC8-4DE8-9650-BF0BC98B3AB0}" destId="{B663DDC7-BEA7-486F-9D70-D36BA6B58B06}" srcOrd="4" destOrd="0" presId="urn:microsoft.com/office/officeart/2005/8/layout/vList5"/>
    <dgm:cxn modelId="{75C4E4DD-9F1D-4A36-BAF8-421650DEDF41}" type="presParOf" srcId="{B663DDC7-BEA7-486F-9D70-D36BA6B58B06}" destId="{088AD365-CB75-4C10-83CD-E129E2ECA104}" srcOrd="0" destOrd="0" presId="urn:microsoft.com/office/officeart/2005/8/layout/vList5"/>
    <dgm:cxn modelId="{D5D88927-B617-4AC4-AA3B-4D5395521CB6}" type="presParOf" srcId="{B663DDC7-BEA7-486F-9D70-D36BA6B58B06}" destId="{16252BB8-1DBE-4D2B-871B-CC5BC18B300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D0913-ABA3-4F33-A2BB-C4EF858772AA}">
      <dsp:nvSpPr>
        <dsp:cNvPr id="0" name=""/>
        <dsp:cNvSpPr/>
      </dsp:nvSpPr>
      <dsp:spPr>
        <a:xfrm flipH="1">
          <a:off x="3624" y="304100"/>
          <a:ext cx="1921593" cy="72473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Comprehensive</a:t>
          </a:r>
          <a:endParaRPr lang="en-US" sz="1800" kern="1200" dirty="0"/>
        </a:p>
      </dsp:txBody>
      <dsp:txXfrm>
        <a:off x="3624" y="304100"/>
        <a:ext cx="1921593" cy="724730"/>
      </dsp:txXfrm>
    </dsp:sp>
    <dsp:sp modelId="{865CFFC0-A71E-40D0-B8E0-B8BD3753D23D}">
      <dsp:nvSpPr>
        <dsp:cNvPr id="0" name=""/>
        <dsp:cNvSpPr/>
      </dsp:nvSpPr>
      <dsp:spPr>
        <a:xfrm>
          <a:off x="18145" y="1067417"/>
          <a:ext cx="1916542" cy="347126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Develop the estimating plan</a:t>
          </a:r>
          <a:endParaRPr lang="en-US" sz="1700" kern="1200" dirty="0"/>
        </a:p>
        <a:p>
          <a:pPr marL="171450" lvl="1" indent="-171450" algn="l" defTabSz="755650">
            <a:lnSpc>
              <a:spcPct val="90000"/>
            </a:lnSpc>
            <a:spcBef>
              <a:spcPct val="0"/>
            </a:spcBef>
            <a:spcAft>
              <a:spcPct val="15000"/>
            </a:spcAft>
            <a:buChar char="••"/>
          </a:pPr>
          <a:r>
            <a:rPr lang="en-US" sz="1700" kern="1200" dirty="0" smtClean="0"/>
            <a:t>Determine the estimating approach</a:t>
          </a:r>
          <a:endParaRPr lang="en-US" sz="1700" kern="1200" dirty="0"/>
        </a:p>
      </dsp:txBody>
      <dsp:txXfrm>
        <a:off x="18145" y="1067417"/>
        <a:ext cx="1916542" cy="3471267"/>
      </dsp:txXfrm>
    </dsp:sp>
    <dsp:sp modelId="{B8E87FCC-21F0-4188-87D4-80D8B3239B5F}">
      <dsp:nvSpPr>
        <dsp:cNvPr id="0" name=""/>
        <dsp:cNvSpPr/>
      </dsp:nvSpPr>
      <dsp:spPr>
        <a:xfrm>
          <a:off x="2197216" y="307429"/>
          <a:ext cx="1803821" cy="80038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Well Documented</a:t>
          </a:r>
          <a:endParaRPr lang="en-US" sz="1800" kern="1200" dirty="0"/>
        </a:p>
      </dsp:txBody>
      <dsp:txXfrm>
        <a:off x="2197216" y="307429"/>
        <a:ext cx="1803821" cy="800388"/>
      </dsp:txXfrm>
    </dsp:sp>
    <dsp:sp modelId="{C866DDD8-AB7A-409F-9F8F-940992FBF108}">
      <dsp:nvSpPr>
        <dsp:cNvPr id="0" name=""/>
        <dsp:cNvSpPr/>
      </dsp:nvSpPr>
      <dsp:spPr>
        <a:xfrm>
          <a:off x="2197216" y="1140544"/>
          <a:ext cx="1803821" cy="3402596"/>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Define the program</a:t>
          </a:r>
        </a:p>
        <a:p>
          <a:pPr marL="171450" lvl="1" indent="-171450" algn="l" defTabSz="755650">
            <a:lnSpc>
              <a:spcPct val="90000"/>
            </a:lnSpc>
            <a:spcBef>
              <a:spcPct val="0"/>
            </a:spcBef>
            <a:spcAft>
              <a:spcPct val="15000"/>
            </a:spcAft>
            <a:buChar char="••"/>
          </a:pPr>
          <a:r>
            <a:rPr lang="en-US" sz="1700" kern="1200" dirty="0"/>
            <a:t>Identify ground rules and assumptions</a:t>
          </a:r>
        </a:p>
        <a:p>
          <a:pPr marL="171450" lvl="1" indent="-171450" algn="l" defTabSz="755650">
            <a:lnSpc>
              <a:spcPct val="90000"/>
            </a:lnSpc>
            <a:spcBef>
              <a:spcPct val="0"/>
            </a:spcBef>
            <a:spcAft>
              <a:spcPct val="15000"/>
            </a:spcAft>
            <a:buChar char="••"/>
          </a:pPr>
          <a:r>
            <a:rPr lang="en-US" sz="1700" kern="1200" dirty="0"/>
            <a:t>Obtain data</a:t>
          </a:r>
        </a:p>
        <a:p>
          <a:pPr marL="171450" lvl="1" indent="-171450" algn="l" defTabSz="755650">
            <a:lnSpc>
              <a:spcPct val="90000"/>
            </a:lnSpc>
            <a:spcBef>
              <a:spcPct val="0"/>
            </a:spcBef>
            <a:spcAft>
              <a:spcPct val="15000"/>
            </a:spcAft>
            <a:buChar char="••"/>
          </a:pPr>
          <a:r>
            <a:rPr lang="en-US" sz="1700" kern="1200" dirty="0"/>
            <a:t>Document the estimate</a:t>
          </a:r>
        </a:p>
        <a:p>
          <a:pPr marL="171450" lvl="1" indent="-171450" algn="l" defTabSz="755650">
            <a:lnSpc>
              <a:spcPct val="90000"/>
            </a:lnSpc>
            <a:spcBef>
              <a:spcPct val="0"/>
            </a:spcBef>
            <a:spcAft>
              <a:spcPct val="15000"/>
            </a:spcAft>
            <a:buChar char="••"/>
          </a:pPr>
          <a:r>
            <a:rPr lang="en-US" sz="1700" kern="1200" dirty="0"/>
            <a:t>Present estimate to management</a:t>
          </a:r>
        </a:p>
      </dsp:txBody>
      <dsp:txXfrm>
        <a:off x="2197216" y="1140544"/>
        <a:ext cx="1803821" cy="3402596"/>
      </dsp:txXfrm>
    </dsp:sp>
    <dsp:sp modelId="{8644EFCC-F80B-4F76-BB50-8BCC4CABBFFE}">
      <dsp:nvSpPr>
        <dsp:cNvPr id="0" name=""/>
        <dsp:cNvSpPr/>
      </dsp:nvSpPr>
      <dsp:spPr>
        <a:xfrm>
          <a:off x="4204761" y="355214"/>
          <a:ext cx="1803821" cy="75139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Accurate</a:t>
          </a:r>
          <a:endParaRPr lang="en-US" sz="1800" kern="1200" dirty="0"/>
        </a:p>
      </dsp:txBody>
      <dsp:txXfrm>
        <a:off x="4204761" y="355214"/>
        <a:ext cx="1803821" cy="751392"/>
      </dsp:txXfrm>
    </dsp:sp>
    <dsp:sp modelId="{8BAF219F-E955-40EB-BDC2-BA0F0B14C2A5}">
      <dsp:nvSpPr>
        <dsp:cNvPr id="0" name=""/>
        <dsp:cNvSpPr/>
      </dsp:nvSpPr>
      <dsp:spPr>
        <a:xfrm>
          <a:off x="4212013" y="1147111"/>
          <a:ext cx="1803821" cy="3413758"/>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Develop the point </a:t>
          </a:r>
          <a:r>
            <a:rPr lang="en-US" sz="1700" kern="1200" dirty="0" smtClean="0"/>
            <a:t>estimate using appropriate estimating techniques</a:t>
          </a:r>
          <a:endParaRPr lang="en-US" sz="1700" kern="1200" dirty="0"/>
        </a:p>
        <a:p>
          <a:pPr marL="171450" lvl="1" indent="-171450" algn="l" defTabSz="755650">
            <a:lnSpc>
              <a:spcPct val="90000"/>
            </a:lnSpc>
            <a:spcBef>
              <a:spcPct val="0"/>
            </a:spcBef>
            <a:spcAft>
              <a:spcPct val="15000"/>
            </a:spcAft>
            <a:buChar char="••"/>
          </a:pPr>
          <a:r>
            <a:rPr lang="en-US" sz="1700" kern="1200" dirty="0" smtClean="0"/>
            <a:t>Rely on historical data</a:t>
          </a:r>
          <a:endParaRPr lang="en-US" sz="1700" kern="1200" dirty="0"/>
        </a:p>
        <a:p>
          <a:pPr marL="171450" lvl="1" indent="-171450" algn="l" defTabSz="755650">
            <a:lnSpc>
              <a:spcPct val="90000"/>
            </a:lnSpc>
            <a:spcBef>
              <a:spcPct val="0"/>
            </a:spcBef>
            <a:spcAft>
              <a:spcPct val="15000"/>
            </a:spcAft>
            <a:buChar char="••"/>
          </a:pPr>
          <a:r>
            <a:rPr lang="en-US" sz="1700" kern="1200" dirty="0" smtClean="0"/>
            <a:t>Estimate most likely costs</a:t>
          </a:r>
          <a:endParaRPr lang="en-US" sz="1700" kern="1200" dirty="0"/>
        </a:p>
        <a:p>
          <a:pPr marL="171450" lvl="1" indent="-171450" algn="l" defTabSz="755650">
            <a:lnSpc>
              <a:spcPct val="90000"/>
            </a:lnSpc>
            <a:spcBef>
              <a:spcPct val="0"/>
            </a:spcBef>
            <a:spcAft>
              <a:spcPct val="15000"/>
            </a:spcAft>
            <a:buChar char="••"/>
          </a:pPr>
          <a:r>
            <a:rPr lang="en-US" sz="1700" kern="1200" dirty="0"/>
            <a:t>Update the estimate with actual costs</a:t>
          </a:r>
        </a:p>
      </dsp:txBody>
      <dsp:txXfrm>
        <a:off x="4212013" y="1147111"/>
        <a:ext cx="1803821" cy="3413758"/>
      </dsp:txXfrm>
    </dsp:sp>
    <dsp:sp modelId="{47A3AF28-E981-445C-8EBB-B5D82DC35306}">
      <dsp:nvSpPr>
        <dsp:cNvPr id="0" name=""/>
        <dsp:cNvSpPr/>
      </dsp:nvSpPr>
      <dsp:spPr>
        <a:xfrm>
          <a:off x="6264888" y="349647"/>
          <a:ext cx="1803821" cy="721528"/>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Credible</a:t>
          </a:r>
          <a:endParaRPr lang="en-US" sz="1800" kern="1200" dirty="0"/>
        </a:p>
      </dsp:txBody>
      <dsp:txXfrm>
        <a:off x="6264888" y="349647"/>
        <a:ext cx="1803821" cy="721528"/>
      </dsp:txXfrm>
    </dsp:sp>
    <dsp:sp modelId="{A59D375C-7898-4F1B-A5FB-094A79F9A957}">
      <dsp:nvSpPr>
        <dsp:cNvPr id="0" name=""/>
        <dsp:cNvSpPr/>
      </dsp:nvSpPr>
      <dsp:spPr>
        <a:xfrm>
          <a:off x="6288680" y="1092148"/>
          <a:ext cx="1803821" cy="3496627"/>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Conduct sensitivity analysis</a:t>
          </a:r>
          <a:endParaRPr lang="en-US" sz="1700" kern="1200" dirty="0"/>
        </a:p>
        <a:p>
          <a:pPr marL="171450" lvl="1" indent="-171450" algn="l" defTabSz="755650">
            <a:lnSpc>
              <a:spcPct val="90000"/>
            </a:lnSpc>
            <a:spcBef>
              <a:spcPct val="0"/>
            </a:spcBef>
            <a:spcAft>
              <a:spcPct val="15000"/>
            </a:spcAft>
            <a:buChar char="••"/>
          </a:pPr>
          <a:r>
            <a:rPr lang="en-US" sz="1700" kern="1200" dirty="0"/>
            <a:t>Conduct risk and uncertainty analysis</a:t>
          </a:r>
        </a:p>
        <a:p>
          <a:pPr marL="171450" lvl="1" indent="-171450" algn="l" defTabSz="755650">
            <a:lnSpc>
              <a:spcPct val="90000"/>
            </a:lnSpc>
            <a:spcBef>
              <a:spcPct val="0"/>
            </a:spcBef>
            <a:spcAft>
              <a:spcPct val="15000"/>
            </a:spcAft>
            <a:buChar char="••"/>
          </a:pPr>
          <a:r>
            <a:rPr lang="en-US" sz="1700" kern="1200" dirty="0" smtClean="0"/>
            <a:t>Perform cross checks on cost drivers</a:t>
          </a:r>
          <a:endParaRPr lang="en-US" sz="1700" kern="1200" dirty="0"/>
        </a:p>
        <a:p>
          <a:pPr marL="171450" lvl="1" indent="-171450" algn="l" defTabSz="755650">
            <a:lnSpc>
              <a:spcPct val="90000"/>
            </a:lnSpc>
            <a:spcBef>
              <a:spcPct val="0"/>
            </a:spcBef>
            <a:spcAft>
              <a:spcPct val="15000"/>
            </a:spcAft>
            <a:buChar char="••"/>
          </a:pPr>
          <a:r>
            <a:rPr lang="en-US" sz="1700" kern="1200" dirty="0" smtClean="0"/>
            <a:t>Create an independent cost estimate</a:t>
          </a:r>
          <a:endParaRPr lang="en-US" sz="1700" kern="1200" dirty="0"/>
        </a:p>
      </dsp:txBody>
      <dsp:txXfrm>
        <a:off x="6288680" y="1092148"/>
        <a:ext cx="1803821" cy="3496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D0913-ABA3-4F33-A2BB-C4EF858772AA}">
      <dsp:nvSpPr>
        <dsp:cNvPr id="0" name=""/>
        <dsp:cNvSpPr/>
      </dsp:nvSpPr>
      <dsp:spPr>
        <a:xfrm>
          <a:off x="2620" y="492576"/>
          <a:ext cx="2554769" cy="691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Comprehensive</a:t>
          </a:r>
        </a:p>
      </dsp:txBody>
      <dsp:txXfrm>
        <a:off x="2620" y="492576"/>
        <a:ext cx="2554769" cy="691200"/>
      </dsp:txXfrm>
    </dsp:sp>
    <dsp:sp modelId="{865CFFC0-A71E-40D0-B8E0-B8BD3753D23D}">
      <dsp:nvSpPr>
        <dsp:cNvPr id="0" name=""/>
        <dsp:cNvSpPr/>
      </dsp:nvSpPr>
      <dsp:spPr>
        <a:xfrm>
          <a:off x="2620" y="1183777"/>
          <a:ext cx="2554769" cy="250343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Certified EVM system</a:t>
          </a:r>
          <a:endParaRPr lang="en-US" sz="2200" kern="1200" dirty="0"/>
        </a:p>
        <a:p>
          <a:pPr marL="228600" lvl="1" indent="-228600" algn="l" defTabSz="977900">
            <a:lnSpc>
              <a:spcPct val="90000"/>
            </a:lnSpc>
            <a:spcBef>
              <a:spcPct val="0"/>
            </a:spcBef>
            <a:spcAft>
              <a:spcPct val="15000"/>
            </a:spcAft>
            <a:buChar char="••"/>
          </a:pPr>
          <a:r>
            <a:rPr lang="en-US" sz="2200" kern="1200" dirty="0" smtClean="0"/>
            <a:t>IBR conducted</a:t>
          </a:r>
          <a:endParaRPr lang="en-US" sz="2200" kern="1200" dirty="0"/>
        </a:p>
        <a:p>
          <a:pPr marL="228600" lvl="1" indent="-228600" algn="l" defTabSz="977900">
            <a:lnSpc>
              <a:spcPct val="90000"/>
            </a:lnSpc>
            <a:spcBef>
              <a:spcPct val="0"/>
            </a:spcBef>
            <a:spcAft>
              <a:spcPct val="15000"/>
            </a:spcAft>
            <a:buChar char="••"/>
          </a:pPr>
          <a:r>
            <a:rPr lang="en-US" sz="2200" kern="1200" dirty="0" smtClean="0"/>
            <a:t>Reliable schedule</a:t>
          </a:r>
          <a:endParaRPr lang="en-US" sz="2200" kern="1200" dirty="0"/>
        </a:p>
        <a:p>
          <a:pPr marL="228600" lvl="1" indent="-228600" algn="l" defTabSz="977900">
            <a:lnSpc>
              <a:spcPct val="90000"/>
            </a:lnSpc>
            <a:spcBef>
              <a:spcPct val="0"/>
            </a:spcBef>
            <a:spcAft>
              <a:spcPct val="15000"/>
            </a:spcAft>
            <a:buChar char="••"/>
          </a:pPr>
          <a:r>
            <a:rPr lang="en-US" sz="2200" kern="1200" dirty="0" smtClean="0"/>
            <a:t>EVM surveillance</a:t>
          </a:r>
          <a:endParaRPr lang="en-US" sz="2200" kern="1200" dirty="0"/>
        </a:p>
      </dsp:txBody>
      <dsp:txXfrm>
        <a:off x="2620" y="1183777"/>
        <a:ext cx="2554769" cy="2503439"/>
      </dsp:txXfrm>
    </dsp:sp>
    <dsp:sp modelId="{8644EFCC-F80B-4F76-BB50-8BCC4CABBFFE}">
      <dsp:nvSpPr>
        <dsp:cNvPr id="0" name=""/>
        <dsp:cNvSpPr/>
      </dsp:nvSpPr>
      <dsp:spPr>
        <a:xfrm>
          <a:off x="2915058" y="492576"/>
          <a:ext cx="2554769"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Accurate</a:t>
          </a:r>
          <a:endParaRPr lang="en-US" sz="2400" kern="1200" dirty="0"/>
        </a:p>
      </dsp:txBody>
      <dsp:txXfrm>
        <a:off x="2915058" y="492576"/>
        <a:ext cx="2554769" cy="691200"/>
      </dsp:txXfrm>
    </dsp:sp>
    <dsp:sp modelId="{8BAF219F-E955-40EB-BDC2-BA0F0B14C2A5}">
      <dsp:nvSpPr>
        <dsp:cNvPr id="0" name=""/>
        <dsp:cNvSpPr/>
      </dsp:nvSpPr>
      <dsp:spPr>
        <a:xfrm>
          <a:off x="2915058" y="1183777"/>
          <a:ext cx="2554769" cy="250343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No data anomalies</a:t>
          </a:r>
          <a:endParaRPr lang="en-US" sz="2200" kern="1200" dirty="0"/>
        </a:p>
        <a:p>
          <a:pPr marL="228600" lvl="1" indent="-228600" algn="l" defTabSz="977900">
            <a:lnSpc>
              <a:spcPct val="90000"/>
            </a:lnSpc>
            <a:spcBef>
              <a:spcPct val="0"/>
            </a:spcBef>
            <a:spcAft>
              <a:spcPct val="15000"/>
            </a:spcAft>
            <a:buChar char="••"/>
          </a:pPr>
          <a:r>
            <a:rPr lang="en-US" sz="2200" kern="1200" dirty="0" smtClean="0"/>
            <a:t>Consistent data</a:t>
          </a:r>
          <a:endParaRPr lang="en-US" sz="2200" kern="1200" dirty="0"/>
        </a:p>
        <a:p>
          <a:pPr marL="228600" lvl="1" indent="-228600" algn="l" defTabSz="977900">
            <a:lnSpc>
              <a:spcPct val="90000"/>
            </a:lnSpc>
            <a:spcBef>
              <a:spcPct val="0"/>
            </a:spcBef>
            <a:spcAft>
              <a:spcPct val="15000"/>
            </a:spcAft>
            <a:buChar char="••"/>
          </a:pPr>
          <a:r>
            <a:rPr lang="en-US" sz="2200" kern="1200" dirty="0" smtClean="0"/>
            <a:t>Realistic EAC</a:t>
          </a:r>
          <a:endParaRPr lang="en-US" sz="2200" kern="1200" dirty="0"/>
        </a:p>
      </dsp:txBody>
      <dsp:txXfrm>
        <a:off x="2915058" y="1183777"/>
        <a:ext cx="2554769" cy="2503439"/>
      </dsp:txXfrm>
    </dsp:sp>
    <dsp:sp modelId="{47A3AF28-E981-445C-8EBB-B5D82DC35306}">
      <dsp:nvSpPr>
        <dsp:cNvPr id="0" name=""/>
        <dsp:cNvSpPr/>
      </dsp:nvSpPr>
      <dsp:spPr>
        <a:xfrm>
          <a:off x="5827495" y="492576"/>
          <a:ext cx="2554769" cy="691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Informative</a:t>
          </a:r>
          <a:endParaRPr lang="en-US" sz="2400" kern="1200" dirty="0"/>
        </a:p>
      </dsp:txBody>
      <dsp:txXfrm>
        <a:off x="5827495" y="492576"/>
        <a:ext cx="2554769" cy="691200"/>
      </dsp:txXfrm>
    </dsp:sp>
    <dsp:sp modelId="{A59D375C-7898-4F1B-A5FB-094A79F9A957}">
      <dsp:nvSpPr>
        <dsp:cNvPr id="0" name=""/>
        <dsp:cNvSpPr/>
      </dsp:nvSpPr>
      <dsp:spPr>
        <a:xfrm>
          <a:off x="5827495" y="1183777"/>
          <a:ext cx="2554769" cy="250343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Regular reviews conducted</a:t>
          </a:r>
          <a:endParaRPr lang="en-US" sz="2200" kern="1200" dirty="0"/>
        </a:p>
        <a:p>
          <a:pPr marL="228600" lvl="1" indent="-228600" algn="l" defTabSz="977900">
            <a:lnSpc>
              <a:spcPct val="90000"/>
            </a:lnSpc>
            <a:spcBef>
              <a:spcPct val="0"/>
            </a:spcBef>
            <a:spcAft>
              <a:spcPct val="15000"/>
            </a:spcAft>
            <a:buChar char="••"/>
          </a:pPr>
          <a:r>
            <a:rPr lang="en-US" sz="2200" kern="1200" dirty="0" smtClean="0"/>
            <a:t>Corrective action plans</a:t>
          </a:r>
          <a:endParaRPr lang="en-US" sz="2200" kern="1200" dirty="0"/>
        </a:p>
        <a:p>
          <a:pPr marL="228600" lvl="1" indent="-228600" algn="l" defTabSz="977900">
            <a:lnSpc>
              <a:spcPct val="90000"/>
            </a:lnSpc>
            <a:spcBef>
              <a:spcPct val="0"/>
            </a:spcBef>
            <a:spcAft>
              <a:spcPct val="15000"/>
            </a:spcAft>
            <a:buChar char="••"/>
          </a:pPr>
          <a:r>
            <a:rPr lang="en-US" sz="2200" kern="1200" dirty="0" smtClean="0"/>
            <a:t>Updated PMB</a:t>
          </a:r>
          <a:endParaRPr lang="en-US" sz="2200" kern="1200" dirty="0"/>
        </a:p>
      </dsp:txBody>
      <dsp:txXfrm>
        <a:off x="5827495" y="1183777"/>
        <a:ext cx="2554769" cy="25034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D0913-ABA3-4F33-A2BB-C4EF858772AA}">
      <dsp:nvSpPr>
        <dsp:cNvPr id="0" name=""/>
        <dsp:cNvSpPr/>
      </dsp:nvSpPr>
      <dsp:spPr>
        <a:xfrm>
          <a:off x="3152" y="666506"/>
          <a:ext cx="1895606" cy="62333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Comprehensive</a:t>
          </a:r>
        </a:p>
      </dsp:txBody>
      <dsp:txXfrm>
        <a:off x="3152" y="666506"/>
        <a:ext cx="1895606" cy="623331"/>
      </dsp:txXfrm>
    </dsp:sp>
    <dsp:sp modelId="{865CFFC0-A71E-40D0-B8E0-B8BD3753D23D}">
      <dsp:nvSpPr>
        <dsp:cNvPr id="0" name=""/>
        <dsp:cNvSpPr/>
      </dsp:nvSpPr>
      <dsp:spPr>
        <a:xfrm>
          <a:off x="3152" y="1289837"/>
          <a:ext cx="1895606" cy="222344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Capture all activities</a:t>
          </a:r>
        </a:p>
        <a:p>
          <a:pPr marL="171450" lvl="1" indent="-171450" algn="l" defTabSz="800100">
            <a:lnSpc>
              <a:spcPct val="90000"/>
            </a:lnSpc>
            <a:spcBef>
              <a:spcPct val="0"/>
            </a:spcBef>
            <a:spcAft>
              <a:spcPct val="15000"/>
            </a:spcAft>
            <a:buChar char="••"/>
          </a:pPr>
          <a:r>
            <a:rPr lang="en-US" sz="1800" kern="1200" dirty="0"/>
            <a:t>Assign resources to all activities</a:t>
          </a:r>
        </a:p>
        <a:p>
          <a:pPr marL="171450" lvl="1" indent="-171450" algn="l" defTabSz="800100">
            <a:lnSpc>
              <a:spcPct val="90000"/>
            </a:lnSpc>
            <a:spcBef>
              <a:spcPct val="0"/>
            </a:spcBef>
            <a:spcAft>
              <a:spcPct val="15000"/>
            </a:spcAft>
            <a:buChar char="••"/>
          </a:pPr>
          <a:r>
            <a:rPr lang="en-US" sz="1800" kern="1200" dirty="0"/>
            <a:t>Establish durations for all activities</a:t>
          </a:r>
        </a:p>
      </dsp:txBody>
      <dsp:txXfrm>
        <a:off x="3152" y="1289837"/>
        <a:ext cx="1895606" cy="2223449"/>
      </dsp:txXfrm>
    </dsp:sp>
    <dsp:sp modelId="{8644EFCC-F80B-4F76-BB50-8BCC4CABBFFE}">
      <dsp:nvSpPr>
        <dsp:cNvPr id="0" name=""/>
        <dsp:cNvSpPr/>
      </dsp:nvSpPr>
      <dsp:spPr>
        <a:xfrm>
          <a:off x="2164143" y="666506"/>
          <a:ext cx="1895606" cy="62333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Well Constructed</a:t>
          </a:r>
        </a:p>
      </dsp:txBody>
      <dsp:txXfrm>
        <a:off x="2164143" y="666506"/>
        <a:ext cx="1895606" cy="623331"/>
      </dsp:txXfrm>
    </dsp:sp>
    <dsp:sp modelId="{8BAF219F-E955-40EB-BDC2-BA0F0B14C2A5}">
      <dsp:nvSpPr>
        <dsp:cNvPr id="0" name=""/>
        <dsp:cNvSpPr/>
      </dsp:nvSpPr>
      <dsp:spPr>
        <a:xfrm>
          <a:off x="2164143" y="1289837"/>
          <a:ext cx="1895606" cy="222344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Sequence all activities</a:t>
          </a:r>
        </a:p>
        <a:p>
          <a:pPr marL="171450" lvl="1" indent="-171450" algn="l" defTabSz="800100">
            <a:lnSpc>
              <a:spcPct val="90000"/>
            </a:lnSpc>
            <a:spcBef>
              <a:spcPct val="0"/>
            </a:spcBef>
            <a:spcAft>
              <a:spcPct val="15000"/>
            </a:spcAft>
            <a:buChar char="••"/>
          </a:pPr>
          <a:r>
            <a:rPr lang="en-US" sz="1800" kern="1200" dirty="0"/>
            <a:t>Confirm the critical path</a:t>
          </a:r>
        </a:p>
        <a:p>
          <a:pPr marL="171450" lvl="1" indent="-171450" algn="l" defTabSz="800100">
            <a:lnSpc>
              <a:spcPct val="90000"/>
            </a:lnSpc>
            <a:spcBef>
              <a:spcPct val="0"/>
            </a:spcBef>
            <a:spcAft>
              <a:spcPct val="15000"/>
            </a:spcAft>
            <a:buChar char="••"/>
          </a:pPr>
          <a:r>
            <a:rPr lang="en-US" sz="1800" kern="1200" dirty="0"/>
            <a:t>Confirm reasonable float (slack)</a:t>
          </a:r>
        </a:p>
      </dsp:txBody>
      <dsp:txXfrm>
        <a:off x="2164143" y="1289837"/>
        <a:ext cx="1895606" cy="2223449"/>
      </dsp:txXfrm>
    </dsp:sp>
    <dsp:sp modelId="{47A3AF28-E981-445C-8EBB-B5D82DC35306}">
      <dsp:nvSpPr>
        <dsp:cNvPr id="0" name=""/>
        <dsp:cNvSpPr/>
      </dsp:nvSpPr>
      <dsp:spPr>
        <a:xfrm>
          <a:off x="4325135" y="666506"/>
          <a:ext cx="1895606" cy="62333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Credible</a:t>
          </a:r>
        </a:p>
      </dsp:txBody>
      <dsp:txXfrm>
        <a:off x="4325135" y="666506"/>
        <a:ext cx="1895606" cy="623331"/>
      </dsp:txXfrm>
    </dsp:sp>
    <dsp:sp modelId="{A59D375C-7898-4F1B-A5FB-094A79F9A957}">
      <dsp:nvSpPr>
        <dsp:cNvPr id="0" name=""/>
        <dsp:cNvSpPr/>
      </dsp:nvSpPr>
      <dsp:spPr>
        <a:xfrm>
          <a:off x="4325135" y="1289837"/>
          <a:ext cx="1895606" cy="222344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Confirm vertical and horizontal traceability</a:t>
          </a:r>
        </a:p>
        <a:p>
          <a:pPr marL="171450" lvl="1" indent="-171450" algn="l" defTabSz="800100">
            <a:lnSpc>
              <a:spcPct val="90000"/>
            </a:lnSpc>
            <a:spcBef>
              <a:spcPct val="0"/>
            </a:spcBef>
            <a:spcAft>
              <a:spcPct val="15000"/>
            </a:spcAft>
            <a:buChar char="••"/>
          </a:pPr>
          <a:r>
            <a:rPr lang="en-US" sz="1800" kern="1200" dirty="0"/>
            <a:t>Conduct a schedule risk analysis</a:t>
          </a:r>
        </a:p>
      </dsp:txBody>
      <dsp:txXfrm>
        <a:off x="4325135" y="1289837"/>
        <a:ext cx="1895606" cy="2223449"/>
      </dsp:txXfrm>
    </dsp:sp>
    <dsp:sp modelId="{C391BEA5-9A55-4E56-8BEA-3D75F0EAC8CB}">
      <dsp:nvSpPr>
        <dsp:cNvPr id="0" name=""/>
        <dsp:cNvSpPr/>
      </dsp:nvSpPr>
      <dsp:spPr>
        <a:xfrm>
          <a:off x="6486126" y="666506"/>
          <a:ext cx="1895606" cy="623331"/>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a:t>Controlled</a:t>
          </a:r>
        </a:p>
      </dsp:txBody>
      <dsp:txXfrm>
        <a:off x="6486126" y="666506"/>
        <a:ext cx="1895606" cy="623331"/>
      </dsp:txXfrm>
    </dsp:sp>
    <dsp:sp modelId="{05A46636-697A-4F3B-825C-D2330E0394DB}">
      <dsp:nvSpPr>
        <dsp:cNvPr id="0" name=""/>
        <dsp:cNvSpPr/>
      </dsp:nvSpPr>
      <dsp:spPr>
        <a:xfrm>
          <a:off x="6486126" y="1289837"/>
          <a:ext cx="1895606" cy="222344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Update the schedule with progress</a:t>
          </a:r>
        </a:p>
        <a:p>
          <a:pPr marL="171450" lvl="1" indent="-171450" algn="l" defTabSz="800100">
            <a:lnSpc>
              <a:spcPct val="90000"/>
            </a:lnSpc>
            <a:spcBef>
              <a:spcPct val="0"/>
            </a:spcBef>
            <a:spcAft>
              <a:spcPct val="15000"/>
            </a:spcAft>
            <a:buChar char="••"/>
          </a:pPr>
          <a:r>
            <a:rPr lang="en-US" sz="1800" kern="1200" dirty="0"/>
            <a:t>Maintain a schedule baseline</a:t>
          </a:r>
        </a:p>
      </dsp:txBody>
      <dsp:txXfrm>
        <a:off x="6486126" y="1289837"/>
        <a:ext cx="1895606" cy="22234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0E23F-1B56-4784-9318-37FFA7D2DF94}">
      <dsp:nvSpPr>
        <dsp:cNvPr id="0" name=""/>
        <dsp:cNvSpPr/>
      </dsp:nvSpPr>
      <dsp:spPr>
        <a:xfrm rot="5400000">
          <a:off x="5230612" y="-2020242"/>
          <a:ext cx="1126716" cy="54531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Determine purpose, level of detail, scope, TRL definition</a:t>
          </a:r>
        </a:p>
        <a:p>
          <a:pPr marL="114300" lvl="1" indent="-114300" algn="l" defTabSz="666750">
            <a:lnSpc>
              <a:spcPct val="90000"/>
            </a:lnSpc>
            <a:spcBef>
              <a:spcPct val="0"/>
            </a:spcBef>
            <a:spcAft>
              <a:spcPct val="15000"/>
            </a:spcAft>
            <a:buChar char="••"/>
          </a:pPr>
          <a:r>
            <a:rPr lang="en-US" sz="1500" kern="1200" dirty="0"/>
            <a:t>Obtain pertinent information</a:t>
          </a:r>
        </a:p>
        <a:p>
          <a:pPr marL="114300" lvl="1" indent="-114300" algn="l" defTabSz="666750">
            <a:lnSpc>
              <a:spcPct val="90000"/>
            </a:lnSpc>
            <a:spcBef>
              <a:spcPct val="0"/>
            </a:spcBef>
            <a:spcAft>
              <a:spcPct val="15000"/>
            </a:spcAft>
            <a:buChar char="••"/>
          </a:pPr>
          <a:r>
            <a:rPr lang="en-US" sz="1500" kern="1200" dirty="0"/>
            <a:t>Align assessment strategy to SE management plan</a:t>
          </a:r>
        </a:p>
      </dsp:txBody>
      <dsp:txXfrm rot="-5400000">
        <a:off x="3067396" y="197976"/>
        <a:ext cx="5398146" cy="1016712"/>
      </dsp:txXfrm>
    </dsp:sp>
    <dsp:sp modelId="{01D88444-6366-42DE-9DE7-4D0324BEA119}">
      <dsp:nvSpPr>
        <dsp:cNvPr id="0" name=""/>
        <dsp:cNvSpPr/>
      </dsp:nvSpPr>
      <dsp:spPr>
        <a:xfrm>
          <a:off x="0" y="2133"/>
          <a:ext cx="3067396" cy="14083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Define Purpose</a:t>
          </a:r>
        </a:p>
      </dsp:txBody>
      <dsp:txXfrm>
        <a:off x="68752" y="70885"/>
        <a:ext cx="2929892" cy="1270891"/>
      </dsp:txXfrm>
    </dsp:sp>
    <dsp:sp modelId="{F46834CF-5430-42DB-BC44-FC01A7E1F429}">
      <dsp:nvSpPr>
        <dsp:cNvPr id="0" name=""/>
        <dsp:cNvSpPr/>
      </dsp:nvSpPr>
      <dsp:spPr>
        <a:xfrm rot="5400000">
          <a:off x="5230612" y="-541427"/>
          <a:ext cx="1126716" cy="54531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Develop schedule and events</a:t>
          </a:r>
        </a:p>
        <a:p>
          <a:pPr marL="114300" lvl="1" indent="-114300" algn="l" defTabSz="666750">
            <a:lnSpc>
              <a:spcPct val="90000"/>
            </a:lnSpc>
            <a:spcBef>
              <a:spcPct val="0"/>
            </a:spcBef>
            <a:spcAft>
              <a:spcPct val="15000"/>
            </a:spcAft>
            <a:buChar char="••"/>
          </a:pPr>
          <a:r>
            <a:rPr lang="en-US" sz="1500" kern="1200" dirty="0"/>
            <a:t>Determine specific team members and needed expertise</a:t>
          </a:r>
        </a:p>
        <a:p>
          <a:pPr marL="114300" lvl="1" indent="-114300" algn="l" defTabSz="666750">
            <a:lnSpc>
              <a:spcPct val="90000"/>
            </a:lnSpc>
            <a:spcBef>
              <a:spcPct val="0"/>
            </a:spcBef>
            <a:spcAft>
              <a:spcPct val="15000"/>
            </a:spcAft>
            <a:buChar char="••"/>
          </a:pPr>
          <a:r>
            <a:rPr lang="en-US" sz="1500" kern="1200" dirty="0"/>
            <a:t>Outline the approach</a:t>
          </a:r>
        </a:p>
        <a:p>
          <a:pPr marL="114300" lvl="1" indent="-114300" algn="l" defTabSz="666750">
            <a:lnSpc>
              <a:spcPct val="90000"/>
            </a:lnSpc>
            <a:spcBef>
              <a:spcPct val="0"/>
            </a:spcBef>
            <a:spcAft>
              <a:spcPct val="15000"/>
            </a:spcAft>
            <a:buChar char="••"/>
          </a:pPr>
          <a:r>
            <a:rPr lang="en-US" sz="1500" kern="1200" dirty="0"/>
            <a:t>Identify a plan for handling dissenting views</a:t>
          </a:r>
        </a:p>
      </dsp:txBody>
      <dsp:txXfrm rot="-5400000">
        <a:off x="3067396" y="1676791"/>
        <a:ext cx="5398146" cy="1016712"/>
      </dsp:txXfrm>
    </dsp:sp>
    <dsp:sp modelId="{0317994B-CEFC-43A3-ACDD-F321360064E4}">
      <dsp:nvSpPr>
        <dsp:cNvPr id="0" name=""/>
        <dsp:cNvSpPr/>
      </dsp:nvSpPr>
      <dsp:spPr>
        <a:xfrm>
          <a:off x="0" y="1480949"/>
          <a:ext cx="3067396" cy="14083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Develop Strategy, Plan, and Assemble Team</a:t>
          </a:r>
        </a:p>
      </dsp:txBody>
      <dsp:txXfrm>
        <a:off x="68752" y="1549701"/>
        <a:ext cx="2929892" cy="1270891"/>
      </dsp:txXfrm>
    </dsp:sp>
    <dsp:sp modelId="{16252BB8-1DBE-4D2B-871B-CC5BC18B3006}">
      <dsp:nvSpPr>
        <dsp:cNvPr id="0" name=""/>
        <dsp:cNvSpPr/>
      </dsp:nvSpPr>
      <dsp:spPr>
        <a:xfrm rot="5400000">
          <a:off x="5087609" y="937387"/>
          <a:ext cx="1384317" cy="54531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ID purpose, system, and performance characteristics in a technology baseline document</a:t>
          </a:r>
        </a:p>
        <a:p>
          <a:pPr marL="114300" lvl="1" indent="-114300" algn="l" defTabSz="666750">
            <a:lnSpc>
              <a:spcPct val="90000"/>
            </a:lnSpc>
            <a:spcBef>
              <a:spcPct val="0"/>
            </a:spcBef>
            <a:spcAft>
              <a:spcPct val="15000"/>
            </a:spcAft>
            <a:buChar char="••"/>
          </a:pPr>
          <a:r>
            <a:rPr lang="en-US" sz="1500" kern="1200" dirty="0"/>
            <a:t>Use a Work Breakdown Structure that characterizes the system to select critical technologies</a:t>
          </a:r>
        </a:p>
        <a:p>
          <a:pPr marL="114300" lvl="1" indent="-114300" algn="l" defTabSz="666750">
            <a:lnSpc>
              <a:spcPct val="90000"/>
            </a:lnSpc>
            <a:spcBef>
              <a:spcPct val="0"/>
            </a:spcBef>
            <a:spcAft>
              <a:spcPct val="15000"/>
            </a:spcAft>
            <a:buChar char="••"/>
          </a:pPr>
          <a:r>
            <a:rPr lang="en-US" sz="1500" kern="1200" dirty="0"/>
            <a:t>Use key questions and environment to determine if a technology is critical</a:t>
          </a:r>
        </a:p>
      </dsp:txBody>
      <dsp:txXfrm rot="-5400000">
        <a:off x="3053194" y="3039380"/>
        <a:ext cx="5385571" cy="1249163"/>
      </dsp:txXfrm>
    </dsp:sp>
    <dsp:sp modelId="{088AD365-CB75-4C10-83CD-E129E2ECA104}">
      <dsp:nvSpPr>
        <dsp:cNvPr id="0" name=""/>
        <dsp:cNvSpPr/>
      </dsp:nvSpPr>
      <dsp:spPr>
        <a:xfrm>
          <a:off x="0" y="2959764"/>
          <a:ext cx="3067396" cy="14083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Select Critical Technologies</a:t>
          </a:r>
        </a:p>
      </dsp:txBody>
      <dsp:txXfrm>
        <a:off x="68752" y="3028516"/>
        <a:ext cx="2929892" cy="12708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0E23F-1B56-4784-9318-37FFA7D2DF94}">
      <dsp:nvSpPr>
        <dsp:cNvPr id="0" name=""/>
        <dsp:cNvSpPr/>
      </dsp:nvSpPr>
      <dsp:spPr>
        <a:xfrm rot="5400000">
          <a:off x="5051769" y="-2004173"/>
          <a:ext cx="1409085" cy="54177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Determine TRL definitions and required evidence prior to assessment</a:t>
          </a:r>
        </a:p>
        <a:p>
          <a:pPr marL="114300" lvl="1" indent="-114300" algn="l" defTabSz="666750">
            <a:lnSpc>
              <a:spcPct val="90000"/>
            </a:lnSpc>
            <a:spcBef>
              <a:spcPct val="0"/>
            </a:spcBef>
            <a:spcAft>
              <a:spcPct val="15000"/>
            </a:spcAft>
            <a:buChar char="••"/>
          </a:pPr>
          <a:r>
            <a:rPr lang="en-US" sz="1500" kern="1200" dirty="0"/>
            <a:t>Determine acceptability of test articles and environments</a:t>
          </a:r>
        </a:p>
        <a:p>
          <a:pPr marL="114300" lvl="1" indent="-114300" algn="l" defTabSz="666750">
            <a:lnSpc>
              <a:spcPct val="90000"/>
            </a:lnSpc>
            <a:spcBef>
              <a:spcPct val="0"/>
            </a:spcBef>
            <a:spcAft>
              <a:spcPct val="15000"/>
            </a:spcAft>
            <a:buChar char="••"/>
          </a:pPr>
          <a:r>
            <a:rPr lang="en-US" sz="1500" kern="1200" dirty="0"/>
            <a:t>Determine if testing results are sufficient and acceptable</a:t>
          </a:r>
        </a:p>
        <a:p>
          <a:pPr marL="114300" lvl="1" indent="-114300" algn="l" defTabSz="666750">
            <a:lnSpc>
              <a:spcPct val="90000"/>
            </a:lnSpc>
            <a:spcBef>
              <a:spcPct val="0"/>
            </a:spcBef>
            <a:spcAft>
              <a:spcPct val="15000"/>
            </a:spcAft>
            <a:buChar char="••"/>
          </a:pPr>
          <a:r>
            <a:rPr lang="en-US" sz="1500" kern="1200" dirty="0"/>
            <a:t>Document all relevant information</a:t>
          </a:r>
        </a:p>
      </dsp:txBody>
      <dsp:txXfrm rot="-5400000">
        <a:off x="3047459" y="68923"/>
        <a:ext cx="5348919" cy="1271513"/>
      </dsp:txXfrm>
    </dsp:sp>
    <dsp:sp modelId="{01D88444-6366-42DE-9DE7-4D0324BEA119}">
      <dsp:nvSpPr>
        <dsp:cNvPr id="0" name=""/>
        <dsp:cNvSpPr/>
      </dsp:nvSpPr>
      <dsp:spPr>
        <a:xfrm>
          <a:off x="0" y="1548"/>
          <a:ext cx="3047459" cy="14062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t>Evaluate Critical Technologies</a:t>
          </a:r>
        </a:p>
      </dsp:txBody>
      <dsp:txXfrm>
        <a:off x="68648" y="70196"/>
        <a:ext cx="2910163" cy="1268965"/>
      </dsp:txXfrm>
    </dsp:sp>
    <dsp:sp modelId="{F46834CF-5430-42DB-BC44-FC01A7E1F429}">
      <dsp:nvSpPr>
        <dsp:cNvPr id="0" name=""/>
        <dsp:cNvSpPr/>
      </dsp:nvSpPr>
      <dsp:spPr>
        <a:xfrm rot="5400000">
          <a:off x="5199434" y="-528834"/>
          <a:ext cx="1125009" cy="54230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Prepare an official report that documents actions from previous steps</a:t>
          </a:r>
        </a:p>
        <a:p>
          <a:pPr marL="114300" lvl="1" indent="-114300" algn="l" defTabSz="666750">
            <a:lnSpc>
              <a:spcPct val="90000"/>
            </a:lnSpc>
            <a:spcBef>
              <a:spcPct val="0"/>
            </a:spcBef>
            <a:spcAft>
              <a:spcPct val="15000"/>
            </a:spcAft>
            <a:buChar char="••"/>
          </a:pPr>
          <a:r>
            <a:rPr lang="en-US" sz="1500" kern="1200" dirty="0"/>
            <a:t>Obtain report comments and explain dissenting views</a:t>
          </a:r>
        </a:p>
      </dsp:txBody>
      <dsp:txXfrm rot="-5400000">
        <a:off x="3050438" y="1675080"/>
        <a:ext cx="5368083" cy="1015173"/>
      </dsp:txXfrm>
    </dsp:sp>
    <dsp:sp modelId="{0317994B-CEFC-43A3-ACDD-F321360064E4}">
      <dsp:nvSpPr>
        <dsp:cNvPr id="0" name=""/>
        <dsp:cNvSpPr/>
      </dsp:nvSpPr>
      <dsp:spPr>
        <a:xfrm>
          <a:off x="0" y="1479535"/>
          <a:ext cx="3050438" cy="14062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t>Prepare and Submit the TRA Report</a:t>
          </a:r>
        </a:p>
      </dsp:txBody>
      <dsp:txXfrm>
        <a:off x="68648" y="1548183"/>
        <a:ext cx="2913142" cy="1268965"/>
      </dsp:txXfrm>
    </dsp:sp>
    <dsp:sp modelId="{16252BB8-1DBE-4D2B-871B-CC5BC18B3006}">
      <dsp:nvSpPr>
        <dsp:cNvPr id="0" name=""/>
        <dsp:cNvSpPr/>
      </dsp:nvSpPr>
      <dsp:spPr>
        <a:xfrm rot="5400000">
          <a:off x="5049288" y="954280"/>
          <a:ext cx="1414046" cy="54177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Use TRA results to make decisions about the program’s development priorities</a:t>
          </a:r>
        </a:p>
        <a:p>
          <a:pPr marL="114300" lvl="1" indent="-114300" algn="l" defTabSz="666750">
            <a:lnSpc>
              <a:spcPct val="90000"/>
            </a:lnSpc>
            <a:spcBef>
              <a:spcPct val="0"/>
            </a:spcBef>
            <a:spcAft>
              <a:spcPct val="15000"/>
            </a:spcAft>
            <a:buChar char="••"/>
          </a:pPr>
          <a:r>
            <a:rPr lang="en-US" sz="1500" kern="1200" dirty="0"/>
            <a:t>Program management identifies TRA-related concerns and risks, including potential effects on cost and schedule estimates</a:t>
          </a:r>
        </a:p>
        <a:p>
          <a:pPr marL="114300" lvl="1" indent="-114300" algn="l" defTabSz="666750">
            <a:lnSpc>
              <a:spcPct val="90000"/>
            </a:lnSpc>
            <a:spcBef>
              <a:spcPct val="0"/>
            </a:spcBef>
            <a:spcAft>
              <a:spcPct val="15000"/>
            </a:spcAft>
            <a:buChar char="••"/>
          </a:pPr>
          <a:r>
            <a:rPr lang="en-US" sz="1500" kern="1200" dirty="0"/>
            <a:t>Develop a technology maturation plan to track progress</a:t>
          </a:r>
        </a:p>
      </dsp:txBody>
      <dsp:txXfrm rot="-5400000">
        <a:off x="3047459" y="3025137"/>
        <a:ext cx="5348677" cy="1275990"/>
      </dsp:txXfrm>
    </dsp:sp>
    <dsp:sp modelId="{088AD365-CB75-4C10-83CD-E129E2ECA104}">
      <dsp:nvSpPr>
        <dsp:cNvPr id="0" name=""/>
        <dsp:cNvSpPr/>
      </dsp:nvSpPr>
      <dsp:spPr>
        <a:xfrm>
          <a:off x="0" y="2960002"/>
          <a:ext cx="3047459" cy="14062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t>Use TRA Results and Develop a Technology Maturation Plan</a:t>
          </a:r>
        </a:p>
      </dsp:txBody>
      <dsp:txXfrm>
        <a:off x="68648" y="3028650"/>
        <a:ext cx="2910163" cy="126896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8B3E95CC-59BE-40A7-859F-F4BE9E6FD12F}" type="datetimeFigureOut">
              <a:rPr lang="en-US" smtClean="0"/>
              <a:t>1/18/2018</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8F8B1FC3-6EE3-4B76-A76C-36D3319E630E}" type="slidenum">
              <a:rPr lang="en-US" smtClean="0"/>
              <a:t>‹#›</a:t>
            </a:fld>
            <a:endParaRPr lang="en-US"/>
          </a:p>
        </p:txBody>
      </p:sp>
    </p:spTree>
    <p:extLst>
      <p:ext uri="{BB962C8B-B14F-4D97-AF65-F5344CB8AC3E}">
        <p14:creationId xmlns:p14="http://schemas.microsoft.com/office/powerpoint/2010/main" val="936112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8BA1458B-ACC6-4A51-9202-CE2127DFFC5E}" type="datetimeFigureOut">
              <a:rPr lang="en-US" smtClean="0"/>
              <a:t>1/18/2018</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59ACE21D-DE8C-4274-B856-0229321289A8}" type="slidenum">
              <a:rPr lang="en-US" smtClean="0"/>
              <a:t>‹#›</a:t>
            </a:fld>
            <a:endParaRPr lang="en-US"/>
          </a:p>
        </p:txBody>
      </p:sp>
    </p:spTree>
    <p:extLst>
      <p:ext uri="{BB962C8B-B14F-4D97-AF65-F5344CB8AC3E}">
        <p14:creationId xmlns:p14="http://schemas.microsoft.com/office/powerpoint/2010/main" val="3990321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normAutofit lnSpcReduction="10000"/>
          </a:bodyPr>
          <a:lstStyle/>
          <a:p>
            <a:pPr lvl="0"/>
            <a:r>
              <a:rPr lang="en-US" dirty="0" smtClean="0"/>
              <a:t>Collection of best practices and criteria to determine the extent agency programs and projects meet industry scheduling standards. </a:t>
            </a:r>
          </a:p>
          <a:p>
            <a:pPr lvl="0"/>
            <a:r>
              <a:rPr lang="en-US" dirty="0" smtClean="0"/>
              <a:t>Expand on the scheduling concepts introduced in the </a:t>
            </a:r>
            <a:r>
              <a:rPr lang="en-US" i="1" dirty="0" smtClean="0"/>
              <a:t>Cost Estimating and Assessment Guide </a:t>
            </a:r>
            <a:r>
              <a:rPr lang="en-US" dirty="0" smtClean="0"/>
              <a:t>by providing ten best practices to help managers and auditors ensure that the program schedule is reliable. </a:t>
            </a:r>
          </a:p>
          <a:p>
            <a:pPr lvl="0"/>
            <a:r>
              <a:rPr lang="en-US" dirty="0" smtClean="0"/>
              <a:t>The reli­ability of the schedule determines the credibility of the program’s forecasted dates for decision making.</a:t>
            </a:r>
          </a:p>
          <a:p>
            <a:pPr lvl="0"/>
            <a:r>
              <a:rPr lang="en-US" dirty="0" smtClean="0"/>
              <a:t>Original schedule best practices were listed as part of the EVM section of the Cost Guide, as well as appendix X which discusses schedule risk analysis</a:t>
            </a:r>
          </a:p>
          <a:p>
            <a:pPr lvl="0"/>
            <a:r>
              <a:rPr lang="en-US" dirty="0" smtClean="0"/>
              <a:t>The cost guide gives a fairly brief overview of schedule best practices but a limited description of the criteria on how to evaluate the reliability of schedules</a:t>
            </a:r>
          </a:p>
          <a:p>
            <a:pPr lvl="0"/>
            <a:r>
              <a:rPr lang="en-US" dirty="0" smtClean="0"/>
              <a:t>To develop criteria for scheduling standards, we expanded on the criteria originally published in GAO’s </a:t>
            </a:r>
            <a:r>
              <a:rPr lang="en-US" i="1" dirty="0" smtClean="0"/>
              <a:t>Cost Estimating and Assessment Guide</a:t>
            </a:r>
            <a:r>
              <a:rPr lang="en-US" dirty="0" smtClean="0"/>
              <a:t>. </a:t>
            </a:r>
          </a:p>
          <a:p>
            <a:pPr lvl="1"/>
            <a:r>
              <a:rPr lang="en-US" dirty="0" smtClean="0"/>
              <a:t>We developed each best practice in consultation with a committee of cost estimating, scheduling, and earned value analysis specialists from across govern­ment, private industry, and academia. </a:t>
            </a:r>
          </a:p>
          <a:p>
            <a:pPr lvl="1"/>
            <a:r>
              <a:rPr lang="en-US" dirty="0" smtClean="0"/>
              <a:t>We released a public exposure draft of the GAO </a:t>
            </a:r>
            <a:r>
              <a:rPr lang="en-US" i="1" dirty="0" smtClean="0"/>
              <a:t>Schedule Assessment Guide </a:t>
            </a:r>
            <a:r>
              <a:rPr lang="en-US" dirty="0" smtClean="0"/>
              <a:t>in May 2012 and sought input and feedback from all who ex­pressed interest for two years. </a:t>
            </a:r>
          </a:p>
          <a:p>
            <a:pPr lvl="1"/>
            <a:r>
              <a:rPr lang="en-US" dirty="0" smtClean="0"/>
              <a:t>We also compared the standards detailed in the guide with schedule standards and best practices developed by other agencies and organizations.</a:t>
            </a:r>
          </a:p>
          <a:p>
            <a:pPr lvl="0"/>
            <a:r>
              <a:rPr lang="en-US" dirty="0" smtClean="0"/>
              <a:t>Importance of data reliability—instead of simply publishing dates that program offices report, we have the ability to confirm that the dates are reasonable through a reliability assessment of the master schedule. </a:t>
            </a:r>
          </a:p>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normAutofit fontScale="92500"/>
          </a:bodyPr>
          <a:lstStyle/>
          <a:p>
            <a:r>
              <a:rPr lang="en-US" b="1" dirty="0" smtClean="0"/>
              <a:t>Why are schedules important?</a:t>
            </a:r>
          </a:p>
          <a:p>
            <a:pPr lvl="0"/>
            <a:r>
              <a:rPr lang="en-US" dirty="0" smtClean="0"/>
              <a:t>The success of a program depends in part on having an integrated and reliable master schedule </a:t>
            </a:r>
            <a:endParaRPr lang="en-US" sz="1400" dirty="0"/>
          </a:p>
          <a:p>
            <a:pPr lvl="0"/>
            <a:r>
              <a:rPr lang="en-US" dirty="0" smtClean="0"/>
              <a:t>A schedule defines when and how long work will occur and how each activity is relat­ed to the others. </a:t>
            </a:r>
            <a:endParaRPr lang="en-US" sz="1400" dirty="0"/>
          </a:p>
          <a:p>
            <a:pPr lvl="0"/>
            <a:r>
              <a:rPr lang="en-US" dirty="0" smtClean="0"/>
              <a:t>A schedule is necessary for government acquisition programs for many reasons. </a:t>
            </a:r>
            <a:endParaRPr lang="en-US" sz="1400" dirty="0"/>
          </a:p>
          <a:p>
            <a:pPr lvl="1"/>
            <a:r>
              <a:rPr lang="en-US" dirty="0" smtClean="0"/>
              <a:t>The program schedule provides a road map for project execution </a:t>
            </a:r>
            <a:endParaRPr lang="en-US" sz="1400" dirty="0"/>
          </a:p>
          <a:p>
            <a:pPr lvl="1"/>
            <a:r>
              <a:rPr lang="en-US" dirty="0" smtClean="0"/>
              <a:t>A schedule provides a time sequence for the duration of a program’s activities and helps everyone understand both the dates for major milestones and the activities that drive the schedule. </a:t>
            </a:r>
            <a:endParaRPr lang="en-US" sz="1400" dirty="0"/>
          </a:p>
          <a:p>
            <a:pPr lvl="1"/>
            <a:r>
              <a:rPr lang="en-US" dirty="0" smtClean="0"/>
              <a:t>A program schedule is also a vehicle for developing a time-phased budget baseline. </a:t>
            </a:r>
            <a:endParaRPr lang="en-US" sz="1400" dirty="0"/>
          </a:p>
          <a:p>
            <a:pPr lvl="1"/>
            <a:r>
              <a:rPr lang="en-US" dirty="0" smtClean="0"/>
              <a:t>It provides the means by which to gauge progress, </a:t>
            </a:r>
            <a:endParaRPr lang="en-US" sz="1400" dirty="0"/>
          </a:p>
          <a:p>
            <a:pPr lvl="1"/>
            <a:r>
              <a:rPr lang="en-US" dirty="0" smtClean="0"/>
              <a:t>It provides the means to identify and resolve potential problems</a:t>
            </a:r>
            <a:endParaRPr lang="en-US" sz="1400" dirty="0"/>
          </a:p>
          <a:p>
            <a:pPr lvl="1"/>
            <a:r>
              <a:rPr lang="en-US" dirty="0" smtClean="0"/>
              <a:t>And it promotes accountability at all levels of the program. </a:t>
            </a:r>
            <a:endParaRPr lang="en-US" sz="1400" dirty="0"/>
          </a:p>
          <a:p>
            <a:pPr lvl="0"/>
            <a:r>
              <a:rPr lang="en-US" dirty="0" smtClean="0"/>
              <a:t>The schedule is a basis for managing tradeoffs between cost, sched­ule, and scope. </a:t>
            </a:r>
            <a:endParaRPr lang="en-US" sz="1400" dirty="0"/>
          </a:p>
          <a:p>
            <a:pPr lvl="0"/>
            <a:r>
              <a:rPr lang="en-US" dirty="0" smtClean="0"/>
              <a:t>A schedule allows program management to </a:t>
            </a:r>
            <a:endParaRPr lang="en-US" sz="1400" dirty="0"/>
          </a:p>
          <a:p>
            <a:pPr lvl="1"/>
            <a:r>
              <a:rPr lang="en-US" dirty="0" smtClean="0"/>
              <a:t>decide between possible sequences of activities</a:t>
            </a:r>
            <a:endParaRPr lang="en-US" sz="1400" dirty="0"/>
          </a:p>
          <a:p>
            <a:pPr lvl="1"/>
            <a:r>
              <a:rPr lang="en-US" dirty="0" smtClean="0"/>
              <a:t>Determine the flexibility of the schedule accord­ing to available resources, </a:t>
            </a:r>
            <a:endParaRPr lang="en-US" sz="1400" dirty="0"/>
          </a:p>
          <a:p>
            <a:pPr lvl="1"/>
            <a:r>
              <a:rPr lang="en-US" dirty="0" smtClean="0"/>
              <a:t>Predict the consequences of managerial action or inaction in events</a:t>
            </a:r>
            <a:endParaRPr lang="en-US" sz="1400" dirty="0"/>
          </a:p>
          <a:p>
            <a:pPr lvl="1"/>
            <a:r>
              <a:rPr lang="en-US" dirty="0" smtClean="0"/>
              <a:t>Allocate contingency plans to mitigate risk.</a:t>
            </a:r>
            <a:endParaRPr lang="en-US" sz="1400" dirty="0"/>
          </a:p>
          <a:p>
            <a:pPr lvl="0"/>
            <a:r>
              <a:rPr lang="en-US" dirty="0" smtClean="0"/>
              <a:t>Following changes in a program, the schedule is used to forecast the effects of delayed, deleted, and added effort, as well as possible avenues for time and cost recovery. In this respect, schedules can be used to verify and validate proposed adjustments to the planned time to complete.</a:t>
            </a:r>
            <a:endParaRPr lang="en-US" sz="1400" dirty="0"/>
          </a:p>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normAutofit fontScale="92500"/>
          </a:bodyPr>
          <a:lstStyle/>
          <a:p>
            <a:r>
              <a:rPr lang="en-US" b="1" dirty="0" smtClean="0"/>
              <a:t>Why are schedules important?</a:t>
            </a:r>
          </a:p>
          <a:p>
            <a:pPr lvl="0"/>
            <a:r>
              <a:rPr lang="en-US" dirty="0" smtClean="0"/>
              <a:t>The success of a program depends in part on having an integrated and reliable master schedule </a:t>
            </a:r>
            <a:endParaRPr lang="en-US" sz="1400" dirty="0"/>
          </a:p>
          <a:p>
            <a:pPr lvl="0"/>
            <a:r>
              <a:rPr lang="en-US" dirty="0" smtClean="0"/>
              <a:t>A schedule defines when and how long work will occur and how each activity is relat­ed to the others. </a:t>
            </a:r>
            <a:endParaRPr lang="en-US" sz="1400" dirty="0"/>
          </a:p>
          <a:p>
            <a:pPr lvl="0"/>
            <a:r>
              <a:rPr lang="en-US" dirty="0" smtClean="0"/>
              <a:t>A schedule is necessary for government acquisition programs for many reasons. </a:t>
            </a:r>
            <a:endParaRPr lang="en-US" sz="1400" dirty="0"/>
          </a:p>
          <a:p>
            <a:pPr lvl="1"/>
            <a:r>
              <a:rPr lang="en-US" dirty="0" smtClean="0"/>
              <a:t>The program schedule provides a road map for project execution </a:t>
            </a:r>
            <a:endParaRPr lang="en-US" sz="1400" dirty="0"/>
          </a:p>
          <a:p>
            <a:pPr lvl="1"/>
            <a:r>
              <a:rPr lang="en-US" dirty="0" smtClean="0"/>
              <a:t>A schedule provides a time sequence for the duration of a program’s activities and helps everyone understand both the dates for major milestones and the activities that drive the schedule. </a:t>
            </a:r>
            <a:endParaRPr lang="en-US" sz="1400" dirty="0"/>
          </a:p>
          <a:p>
            <a:pPr lvl="1"/>
            <a:r>
              <a:rPr lang="en-US" dirty="0" smtClean="0"/>
              <a:t>A program schedule is also a vehicle for developing a time-phased budget baseline. </a:t>
            </a:r>
            <a:endParaRPr lang="en-US" sz="1400" dirty="0"/>
          </a:p>
          <a:p>
            <a:pPr lvl="1"/>
            <a:r>
              <a:rPr lang="en-US" dirty="0" smtClean="0"/>
              <a:t>It provides the means by which to gauge progress, </a:t>
            </a:r>
            <a:endParaRPr lang="en-US" sz="1400" dirty="0"/>
          </a:p>
          <a:p>
            <a:pPr lvl="1"/>
            <a:r>
              <a:rPr lang="en-US" dirty="0" smtClean="0"/>
              <a:t>It provides the means to identify and resolve potential problems</a:t>
            </a:r>
            <a:endParaRPr lang="en-US" sz="1400" dirty="0"/>
          </a:p>
          <a:p>
            <a:pPr lvl="1"/>
            <a:r>
              <a:rPr lang="en-US" dirty="0" smtClean="0"/>
              <a:t>And it promotes accountability at all levels of the program. </a:t>
            </a:r>
            <a:endParaRPr lang="en-US" sz="1400" dirty="0"/>
          </a:p>
          <a:p>
            <a:pPr lvl="0"/>
            <a:r>
              <a:rPr lang="en-US" dirty="0" smtClean="0"/>
              <a:t>The schedule is a basis for managing tradeoffs between cost, sched­ule, and scope. </a:t>
            </a:r>
            <a:endParaRPr lang="en-US" sz="1400" dirty="0"/>
          </a:p>
          <a:p>
            <a:pPr lvl="0"/>
            <a:r>
              <a:rPr lang="en-US" dirty="0" smtClean="0"/>
              <a:t>A schedule allows program management to </a:t>
            </a:r>
            <a:endParaRPr lang="en-US" sz="1400" dirty="0"/>
          </a:p>
          <a:p>
            <a:pPr lvl="1"/>
            <a:r>
              <a:rPr lang="en-US" dirty="0" smtClean="0"/>
              <a:t>decide between possible sequences of activities</a:t>
            </a:r>
            <a:endParaRPr lang="en-US" sz="1400" dirty="0"/>
          </a:p>
          <a:p>
            <a:pPr lvl="1"/>
            <a:r>
              <a:rPr lang="en-US" dirty="0" smtClean="0"/>
              <a:t>Determine the flexibility of the schedule accord­ing to available resources, </a:t>
            </a:r>
            <a:endParaRPr lang="en-US" sz="1400" dirty="0"/>
          </a:p>
          <a:p>
            <a:pPr lvl="1"/>
            <a:r>
              <a:rPr lang="en-US" dirty="0" smtClean="0"/>
              <a:t>Predict the consequences of managerial action or inaction in events</a:t>
            </a:r>
            <a:endParaRPr lang="en-US" sz="1400" dirty="0"/>
          </a:p>
          <a:p>
            <a:pPr lvl="1"/>
            <a:r>
              <a:rPr lang="en-US" dirty="0" smtClean="0"/>
              <a:t>Allocate contingency plans to mitigate risk.</a:t>
            </a:r>
            <a:endParaRPr lang="en-US" sz="1400" dirty="0"/>
          </a:p>
          <a:p>
            <a:pPr lvl="0"/>
            <a:r>
              <a:rPr lang="en-US" dirty="0" smtClean="0"/>
              <a:t>Following changes in a program, the schedule is used to forecast the effects of delayed, deleted, and added effort, as well as possible avenues for time and cost recovery. In this respect, schedules can be used to verify and validate proposed adjustments to the planned time to complete.</a:t>
            </a:r>
            <a:endParaRPr lang="en-US" sz="1400" dirty="0"/>
          </a:p>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8500"/>
            <a:ext cx="4641850"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7FAFCE-29E8-4A28-B783-236E14F156AC}" type="slidenum">
              <a:rPr lang="en-US" smtClean="0"/>
              <a:t>29</a:t>
            </a:fld>
            <a:endParaRPr lang="en-US"/>
          </a:p>
        </p:txBody>
      </p:sp>
    </p:spTree>
    <p:extLst>
      <p:ext uri="{BB962C8B-B14F-4D97-AF65-F5344CB8AC3E}">
        <p14:creationId xmlns:p14="http://schemas.microsoft.com/office/powerpoint/2010/main" val="129179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CE21D-DE8C-4274-B856-0229321289A8}" type="slidenum">
              <a:rPr lang="en-US" smtClean="0"/>
              <a:t>38</a:t>
            </a:fld>
            <a:endParaRPr lang="en-US"/>
          </a:p>
        </p:txBody>
      </p:sp>
    </p:spTree>
    <p:extLst>
      <p:ext uri="{BB962C8B-B14F-4D97-AF65-F5344CB8AC3E}">
        <p14:creationId xmlns:p14="http://schemas.microsoft.com/office/powerpoint/2010/main" val="2585228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1"/>
            <a:ext cx="8520545" cy="1621715"/>
          </a:xfrm>
        </p:spPr>
        <p:txBody>
          <a:bodyPr>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6F5B8B-7232-4C2C-B2C3-2F84D7BB9C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91745" y="6406179"/>
            <a:ext cx="2133600" cy="314661"/>
          </a:xfrm>
          <a:prstGeom prst="rect">
            <a:avLst/>
          </a:prstGeom>
        </p:spPr>
        <p:txBody>
          <a:bodyPr/>
          <a:lstStyle/>
          <a:p>
            <a:fld id="{A758C070-2B61-4A99-92EA-5C11669E4E57}" type="slidenum">
              <a:rPr lang="en-US" smtClean="0"/>
              <a:t>‹#›</a:t>
            </a:fld>
            <a:endParaRPr lang="en-US"/>
          </a:p>
        </p:txBody>
      </p:sp>
      <p:cxnSp>
        <p:nvCxnSpPr>
          <p:cNvPr id="8" name="Straight Connector 7"/>
          <p:cNvCxnSpPr/>
          <p:nvPr/>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9258" y="5792993"/>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F5B8B-7232-4C2C-B2C3-2F84D7BB9C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91745" y="6406179"/>
            <a:ext cx="2133600" cy="314661"/>
          </a:xfrm>
          <a:prstGeom prst="rect">
            <a:avLst/>
          </a:prstGeom>
        </p:spPr>
        <p:txBody>
          <a:bodyPr/>
          <a:lstStyle/>
          <a:p>
            <a:fld id="{A758C070-2B61-4A99-92EA-5C11669E4E57}"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49195" r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E76E0380-880C-43F0-B23B-CD9F5C48CB20}"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7091" y="2084294"/>
            <a:ext cx="8337665" cy="754002"/>
          </a:xfrm>
          <a:noFill/>
          <a:ln w="9525">
            <a:noFill/>
            <a:miter lim="800000"/>
            <a:headEnd/>
            <a:tailEnd/>
          </a:ln>
          <a:effectLst/>
        </p:spPr>
        <p:txBody>
          <a:bodyPr wrap="square" lIns="91315" tIns="45658" rIns="91315" bIns="45658" numCol="6">
            <a:spAutoFit/>
          </a:bodyPr>
          <a:lstStyle>
            <a:lvl1pPr algn="l" defTabSz="913752"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3752"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2281" algn="l" defTabSz="913752"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6645" algn="l" defTabSz="913752"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71008" algn="l" defTabSz="913752"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marL="286115" lvl="0" indent="-286115" algn="l" defTabSz="913752" rtl="0" eaLnBrk="1" fontAlgn="base" hangingPunct="1">
              <a:lnSpc>
                <a:spcPts val="718"/>
              </a:lnSpc>
              <a:spcBef>
                <a:spcPct val="25000"/>
              </a:spcBef>
              <a:spcAft>
                <a:spcPct val="0"/>
              </a:spcAft>
              <a:buNone/>
            </a:pPr>
            <a:r>
              <a:rPr lang="en-US" smtClean="0"/>
              <a:t>Click to edit Master text styles</a:t>
            </a:r>
          </a:p>
          <a:p>
            <a:pPr marL="286115" lvl="1" indent="-286115" algn="l" defTabSz="913752" rtl="0" eaLnBrk="1" fontAlgn="base" hangingPunct="1">
              <a:lnSpc>
                <a:spcPts val="718"/>
              </a:lnSpc>
              <a:spcBef>
                <a:spcPct val="25000"/>
              </a:spcBef>
              <a:spcAft>
                <a:spcPct val="0"/>
              </a:spcAft>
              <a:buNone/>
            </a:pPr>
            <a:r>
              <a:rPr lang="en-US" smtClean="0"/>
              <a:t>Second level</a:t>
            </a:r>
          </a:p>
          <a:p>
            <a:pPr marL="286115" lvl="2" indent="-286115" algn="l" defTabSz="913752" rtl="0" eaLnBrk="1" fontAlgn="base" hangingPunct="1">
              <a:lnSpc>
                <a:spcPts val="718"/>
              </a:lnSpc>
              <a:spcBef>
                <a:spcPct val="25000"/>
              </a:spcBef>
              <a:spcAft>
                <a:spcPct val="0"/>
              </a:spcAft>
              <a:buNone/>
            </a:pPr>
            <a:r>
              <a:rPr lang="en-US" smtClean="0"/>
              <a:t>Third level</a:t>
            </a:r>
          </a:p>
          <a:p>
            <a:pPr marL="286115" lvl="3" indent="-286115" algn="l" defTabSz="913752" rtl="0" eaLnBrk="1" fontAlgn="base" hangingPunct="1">
              <a:lnSpc>
                <a:spcPts val="718"/>
              </a:lnSpc>
              <a:spcBef>
                <a:spcPct val="25000"/>
              </a:spcBef>
              <a:spcAft>
                <a:spcPct val="0"/>
              </a:spcAft>
              <a:buNone/>
            </a:pPr>
            <a:r>
              <a:rPr lang="en-US" smtClean="0"/>
              <a:t>Fourth level</a:t>
            </a:r>
          </a:p>
          <a:p>
            <a:pPr marL="286115" lvl="4" indent="-286115" algn="l" defTabSz="913752" rtl="0" eaLnBrk="1" fontAlgn="base" hangingPunct="1">
              <a:lnSpc>
                <a:spcPts val="718"/>
              </a:lnSpc>
              <a:spcBef>
                <a:spcPct val="25000"/>
              </a:spcBef>
              <a:spcAft>
                <a:spcPct val="0"/>
              </a:spcAft>
              <a:buNone/>
            </a:pPr>
            <a:r>
              <a:rPr lang="en-US" smtClean="0"/>
              <a:t>Fifth level</a:t>
            </a: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277093" y="2353235"/>
            <a:ext cx="8527473" cy="1461939"/>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rgbClr val="000000"/>
            </a:solidFill>
            <a:round/>
            <a:headEnd/>
            <a:tailEnd/>
          </a:ln>
          <a:effectLst/>
        </p:spPr>
        <p:txBody>
          <a:bodyPr wrap="none" lIns="101786" tIns="50893" rIns="101786" bIns="50893"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C0C1DF57-0694-4E80-A107-77D51588EA3C}" type="datetime1">
              <a:rPr lang="en-US" smtClean="0"/>
              <a:pPr/>
              <a:t>1/18/2018</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rgbClr val="000000"/>
                </a:solidFill>
              </a:defRPr>
            </a:lvl1pPr>
            <a:lvl2pPr marL="456721" indent="0" algn="ctr">
              <a:buNone/>
              <a:defRPr>
                <a:solidFill>
                  <a:schemeClr val="tx1">
                    <a:tint val="75000"/>
                  </a:schemeClr>
                </a:solidFill>
              </a:defRPr>
            </a:lvl2pPr>
            <a:lvl3pPr marL="913437" indent="0" algn="ctr">
              <a:buNone/>
              <a:defRPr>
                <a:solidFill>
                  <a:schemeClr val="tx1">
                    <a:tint val="75000"/>
                  </a:schemeClr>
                </a:solidFill>
              </a:defRPr>
            </a:lvl3pPr>
            <a:lvl4pPr marL="1370158" indent="0" algn="ctr">
              <a:buNone/>
              <a:defRPr>
                <a:solidFill>
                  <a:schemeClr val="tx1">
                    <a:tint val="75000"/>
                  </a:schemeClr>
                </a:solidFill>
              </a:defRPr>
            </a:lvl4pPr>
            <a:lvl5pPr marL="1826876" indent="0" algn="ctr">
              <a:buNone/>
              <a:defRPr>
                <a:solidFill>
                  <a:schemeClr val="tx1">
                    <a:tint val="75000"/>
                  </a:schemeClr>
                </a:solidFill>
              </a:defRPr>
            </a:lvl5pPr>
            <a:lvl6pPr marL="2283597" indent="0" algn="ctr">
              <a:buNone/>
              <a:defRPr>
                <a:solidFill>
                  <a:schemeClr val="tx1">
                    <a:tint val="75000"/>
                  </a:schemeClr>
                </a:solidFill>
              </a:defRPr>
            </a:lvl6pPr>
            <a:lvl7pPr marL="2740313" indent="0" algn="ctr">
              <a:buNone/>
              <a:defRPr>
                <a:solidFill>
                  <a:schemeClr val="tx1">
                    <a:tint val="75000"/>
                  </a:schemeClr>
                </a:solidFill>
              </a:defRPr>
            </a:lvl7pPr>
            <a:lvl8pPr marL="3197034" indent="0" algn="ctr">
              <a:buNone/>
              <a:defRPr>
                <a:solidFill>
                  <a:schemeClr val="tx1">
                    <a:tint val="75000"/>
                  </a:schemeClr>
                </a:solidFill>
              </a:defRPr>
            </a:lvl8pPr>
            <a:lvl9pPr marL="365375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52A064-37AC-4417-92DE-4E8EF75B9F47}"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767725" indent="-226305"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E0149C-1F7A-4FE4-AA6D-C839E9EA7070}"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44" tIns="45672" rIns="91344" bIns="45672"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21" indent="0">
              <a:buNone/>
              <a:defRPr sz="1800">
                <a:solidFill>
                  <a:schemeClr val="tx1">
                    <a:tint val="75000"/>
                  </a:schemeClr>
                </a:solidFill>
              </a:defRPr>
            </a:lvl2pPr>
            <a:lvl3pPr marL="913437" indent="0">
              <a:buNone/>
              <a:defRPr sz="1600">
                <a:solidFill>
                  <a:schemeClr val="tx1">
                    <a:tint val="75000"/>
                  </a:schemeClr>
                </a:solidFill>
              </a:defRPr>
            </a:lvl3pPr>
            <a:lvl4pPr marL="1370158" indent="0">
              <a:buNone/>
              <a:defRPr sz="1400">
                <a:solidFill>
                  <a:schemeClr val="tx1">
                    <a:tint val="75000"/>
                  </a:schemeClr>
                </a:solidFill>
              </a:defRPr>
            </a:lvl4pPr>
            <a:lvl5pPr marL="1826876" indent="0">
              <a:buNone/>
              <a:defRPr sz="1400">
                <a:solidFill>
                  <a:schemeClr val="tx1">
                    <a:tint val="75000"/>
                  </a:schemeClr>
                </a:solidFill>
              </a:defRPr>
            </a:lvl5pPr>
            <a:lvl6pPr marL="2283597" indent="0">
              <a:buNone/>
              <a:defRPr sz="1400">
                <a:solidFill>
                  <a:schemeClr val="tx1">
                    <a:tint val="75000"/>
                  </a:schemeClr>
                </a:solidFill>
              </a:defRPr>
            </a:lvl6pPr>
            <a:lvl7pPr marL="2740313" indent="0">
              <a:buNone/>
              <a:defRPr sz="1400">
                <a:solidFill>
                  <a:schemeClr val="tx1">
                    <a:tint val="75000"/>
                  </a:schemeClr>
                </a:solidFill>
              </a:defRPr>
            </a:lvl7pPr>
            <a:lvl8pPr marL="3197034" indent="0">
              <a:buNone/>
              <a:defRPr sz="1400">
                <a:solidFill>
                  <a:schemeClr val="tx1">
                    <a:tint val="75000"/>
                  </a:schemeClr>
                </a:solidFill>
              </a:defRPr>
            </a:lvl8pPr>
            <a:lvl9pPr marL="365375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3AC8A-CB50-40C2-A995-188F860AE65A}"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7095" y="1949826"/>
            <a:ext cx="4218709" cy="41763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49826"/>
            <a:ext cx="4222865" cy="41763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F91212-38F2-4D56-9F2C-690E319E7328}"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641" y="2084294"/>
            <a:ext cx="4040188"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756648"/>
            <a:ext cx="4040188" cy="33695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281" y="2084294"/>
            <a:ext cx="4041775"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756648"/>
            <a:ext cx="4041775" cy="33695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0A6BC-580D-424A-96E1-C9A053D47B8F}" type="datetime1">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B0E033-8EFF-4207-922B-5A6F58C5F699}" type="datetime1">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DC5A2-8A6D-462F-812E-572DB3B594B2}" type="datetime1">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smtClean="0"/>
              <a:t>Click to edit Master title style</a:t>
            </a:r>
            <a:endParaRPr lang="en-US"/>
          </a:p>
        </p:txBody>
      </p:sp>
      <p:sp>
        <p:nvSpPr>
          <p:cNvPr id="6" name="Content Placeholder 2"/>
          <p:cNvSpPr>
            <a:spLocks noGrp="1"/>
          </p:cNvSpPr>
          <p:nvPr>
            <p:ph idx="1"/>
          </p:nvPr>
        </p:nvSpPr>
        <p:spPr>
          <a:xfrm>
            <a:off x="299258" y="2097741"/>
            <a:ext cx="8520545" cy="422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07571" y="6406181"/>
            <a:ext cx="1870364" cy="306593"/>
          </a:xfrm>
          <a:prstGeom prst="rect">
            <a:avLst/>
          </a:prstGeom>
        </p:spPr>
        <p:txBody>
          <a:bodyPr vert="horz" lIns="91344" tIns="45672" rIns="91344" bIns="45672" rtlCol="0" anchor="ctr"/>
          <a:lstStyle/>
          <a:p>
            <a:pPr marL="0" marR="0" lvl="0" indent="0" algn="l" defTabSz="913437"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437" rtl="0" eaLnBrk="1" fontAlgn="auto" latinLnBrk="0" hangingPunct="1">
                <a:lnSpc>
                  <a:spcPct val="100000"/>
                </a:lnSpc>
                <a:spcBef>
                  <a:spcPts val="0"/>
                </a:spcBef>
                <a:spcAft>
                  <a:spcPts val="0"/>
                </a:spcAft>
                <a:buClrTx/>
                <a:buSzTx/>
                <a:buFontTx/>
                <a:buNone/>
                <a:tabLst/>
                <a:defRPr/>
              </a:pPr>
              <a:t>1/18/2018</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44" tIns="45672" rIns="91344" bIns="45672" rtlCol="0" anchor="ctr"/>
          <a:lstStyle/>
          <a:p>
            <a:pPr marL="0" marR="0" lvl="0" indent="0" algn="r" defTabSz="9134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44" tIns="45672" rIns="91344" bIns="45672"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30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2998"/>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2353237"/>
            <a:ext cx="3008313" cy="3772928"/>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04899-C44D-4E7E-A3C8-6361523C5032}"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F5B8B-7232-4C2C-B2C3-2F84D7BB9C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91745" y="6406179"/>
            <a:ext cx="2133600" cy="314661"/>
          </a:xfrm>
          <a:prstGeom prst="rect">
            <a:avLst/>
          </a:prstGeom>
        </p:spPr>
        <p:txBody>
          <a:bodyPr/>
          <a:lstStyle>
            <a:lvl1pPr marL="0" marR="0" indent="0" algn="r" defTabSz="914293" rtl="0" eaLnBrk="1" fontAlgn="auto" latinLnBrk="0" hangingPunct="1">
              <a:lnSpc>
                <a:spcPct val="100000"/>
              </a:lnSpc>
              <a:spcBef>
                <a:spcPts val="0"/>
              </a:spcBef>
              <a:spcAft>
                <a:spcPts val="0"/>
              </a:spcAft>
              <a:buClrTx/>
              <a:buSzTx/>
              <a:buFontTx/>
              <a:buNone/>
              <a:tabLst/>
              <a:defRPr/>
            </a:lvl1pPr>
          </a:lstStyle>
          <a:p>
            <a:fld id="{A758C070-2B61-4A99-92EA-5C11669E4E57}"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08530"/>
            <a:ext cx="5486400" cy="3719045"/>
          </a:xfrm>
        </p:spPr>
        <p:txBody>
          <a:bodyPr/>
          <a:lstStyle>
            <a:lvl1pPr marL="0" indent="0">
              <a:buNone/>
              <a:defRPr sz="3200"/>
            </a:lvl1pPr>
            <a:lvl2pPr marL="456721" indent="0">
              <a:buNone/>
              <a:defRPr sz="2800"/>
            </a:lvl2pPr>
            <a:lvl3pPr marL="913437" indent="0">
              <a:buNone/>
              <a:defRPr sz="2400"/>
            </a:lvl3pPr>
            <a:lvl4pPr marL="1370158" indent="0">
              <a:buNone/>
              <a:defRPr sz="2000"/>
            </a:lvl4pPr>
            <a:lvl5pPr marL="1826876" indent="0">
              <a:buNone/>
              <a:defRPr sz="2000"/>
            </a:lvl5pPr>
            <a:lvl6pPr marL="2283597" indent="0">
              <a:buNone/>
              <a:defRPr sz="2000"/>
            </a:lvl6pPr>
            <a:lvl7pPr marL="2740313" indent="0">
              <a:buNone/>
              <a:defRPr sz="2000"/>
            </a:lvl7pPr>
            <a:lvl8pPr marL="3197034" indent="0">
              <a:buNone/>
              <a:defRPr sz="2000"/>
            </a:lvl8pPr>
            <a:lvl9pPr marL="3653752"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F7CBF-8622-4094-9B65-BF650A5A4EC7}"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201CB-769B-4704-BDCE-FA680EC312A6}"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5765"/>
            <a:ext cx="2057400" cy="50345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75768"/>
            <a:ext cx="6019800" cy="50503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48C21-E214-41E2-B951-09C8E5ED29FC}"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77091" y="2151538"/>
            <a:ext cx="8337665" cy="2542095"/>
          </a:xfrm>
          <a:noFill/>
          <a:ln w="9525">
            <a:noFill/>
            <a:miter lim="800000"/>
            <a:headEnd/>
            <a:tailEnd/>
          </a:ln>
          <a:effectLst/>
        </p:spPr>
        <p:txBody>
          <a:bodyPr lIns="91304" tIns="45653" rIns="91304" bIns="45653" numCol="6">
            <a:spAutoFit/>
          </a:bodyPr>
          <a:lstStyle>
            <a:lvl1pPr algn="l" defTabSz="913645"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3645"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3645"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3645"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3645"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AFE1B43-C3AD-47B4-97A6-BA504B0D0285}"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7044805D-0E86-4927-A0B2-2C1B76AD6F9D}"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7091" y="2151529"/>
            <a:ext cx="8337665" cy="754002"/>
          </a:xfrm>
          <a:noFill/>
          <a:ln w="9525">
            <a:noFill/>
            <a:miter lim="800000"/>
            <a:headEnd/>
            <a:tailEnd/>
          </a:ln>
          <a:effectLst/>
        </p:spPr>
        <p:txBody>
          <a:bodyPr wrap="square" lIns="91304" tIns="45653" rIns="91304" bIns="45653" numCol="6">
            <a:spAutoFit/>
          </a:bodyPr>
          <a:lstStyle>
            <a:lvl1pPr algn="l" defTabSz="913645"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3645"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2154" algn="l" defTabSz="913645"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6478" algn="l" defTabSz="913645"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70801" algn="l" defTabSz="913645"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marL="286081" lvl="0" indent="-286081" algn="l" defTabSz="913645" rtl="0" eaLnBrk="1" fontAlgn="base" hangingPunct="1">
              <a:lnSpc>
                <a:spcPts val="718"/>
              </a:lnSpc>
              <a:spcBef>
                <a:spcPct val="25000"/>
              </a:spcBef>
              <a:spcAft>
                <a:spcPct val="0"/>
              </a:spcAft>
              <a:buNone/>
            </a:pPr>
            <a:r>
              <a:rPr lang="en-US" smtClean="0"/>
              <a:t>Click to edit Master text styles</a:t>
            </a:r>
          </a:p>
          <a:p>
            <a:pPr marL="286081" lvl="1" indent="-286081" algn="l" defTabSz="913645" rtl="0" eaLnBrk="1" fontAlgn="base" hangingPunct="1">
              <a:lnSpc>
                <a:spcPts val="718"/>
              </a:lnSpc>
              <a:spcBef>
                <a:spcPct val="25000"/>
              </a:spcBef>
              <a:spcAft>
                <a:spcPct val="0"/>
              </a:spcAft>
              <a:buNone/>
            </a:pPr>
            <a:r>
              <a:rPr lang="en-US" smtClean="0"/>
              <a:t>Second level</a:t>
            </a:r>
          </a:p>
          <a:p>
            <a:pPr marL="286081" lvl="2" indent="-286081" algn="l" defTabSz="913645" rtl="0" eaLnBrk="1" fontAlgn="base" hangingPunct="1">
              <a:lnSpc>
                <a:spcPts val="718"/>
              </a:lnSpc>
              <a:spcBef>
                <a:spcPct val="25000"/>
              </a:spcBef>
              <a:spcAft>
                <a:spcPct val="0"/>
              </a:spcAft>
              <a:buNone/>
            </a:pPr>
            <a:r>
              <a:rPr lang="en-US" smtClean="0"/>
              <a:t>Third level</a:t>
            </a:r>
          </a:p>
          <a:p>
            <a:pPr marL="286081" lvl="3" indent="-286081" algn="l" defTabSz="913645" rtl="0" eaLnBrk="1" fontAlgn="base" hangingPunct="1">
              <a:lnSpc>
                <a:spcPts val="718"/>
              </a:lnSpc>
              <a:spcBef>
                <a:spcPct val="25000"/>
              </a:spcBef>
              <a:spcAft>
                <a:spcPct val="0"/>
              </a:spcAft>
              <a:buNone/>
            </a:pPr>
            <a:r>
              <a:rPr lang="en-US" smtClean="0"/>
              <a:t>Fourth level</a:t>
            </a:r>
          </a:p>
          <a:p>
            <a:pPr marL="286081" lvl="4" indent="-286081" algn="l" defTabSz="913645" rtl="0" eaLnBrk="1" fontAlgn="base" hangingPunct="1">
              <a:lnSpc>
                <a:spcPts val="718"/>
              </a:lnSpc>
              <a:spcBef>
                <a:spcPct val="25000"/>
              </a:spcBef>
              <a:spcAft>
                <a:spcPct val="0"/>
              </a:spcAft>
              <a:buNone/>
            </a:pPr>
            <a:r>
              <a:rPr lang="en-US" smtClean="0"/>
              <a:t>Fifth level</a:t>
            </a:r>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277093" y="2353236"/>
            <a:ext cx="8527473" cy="1461939"/>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rgbClr val="000000"/>
            </a:solidFill>
            <a:round/>
            <a:headEnd/>
            <a:tailEnd/>
          </a:ln>
          <a:effectLst/>
        </p:spPr>
        <p:txBody>
          <a:bodyPr wrap="none" lIns="101774" tIns="50887" rIns="101774" bIns="50887"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379B2B52-3AE0-4C85-9343-B830AC4B5FD5}" type="datetime1">
              <a:rPr lang="en-US" smtClean="0"/>
              <a:pPr/>
              <a:t>1/18/2018</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1"/>
            <a:ext cx="8520545" cy="1621715"/>
          </a:xfrm>
        </p:spPr>
        <p:txBody>
          <a:bodyPr>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6F5B8B-7232-4C2C-B2C3-2F84D7BB9C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8C070-2B61-4A99-92EA-5C11669E4E57}" type="slidenum">
              <a:rPr lang="en-US" smtClean="0"/>
              <a:t>‹#›</a:t>
            </a:fld>
            <a:endParaRPr lang="en-US"/>
          </a:p>
        </p:txBody>
      </p:sp>
      <p:cxnSp>
        <p:nvCxnSpPr>
          <p:cNvPr id="8" name="Straight Connector 7"/>
          <p:cNvCxnSpPr/>
          <p:nvPr/>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258" y="5865607"/>
            <a:ext cx="8520545" cy="459889"/>
          </a:xfrm>
          <a:prstGeom prst="rect">
            <a:avLst/>
          </a:prstGeom>
          <a:noFill/>
        </p:spPr>
        <p:txBody>
          <a:bodyPr wrap="square" lIns="0" tIns="0" rIns="0" bIns="0" rtlCol="0">
            <a:noAutofit/>
          </a:bodyPr>
          <a:lstStyle/>
          <a:p>
            <a:pPr algn="ctr"/>
            <a:r>
              <a:rPr lang="en-US" sz="15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500" b="1" dirty="0">
              <a:solidFill>
                <a:srgbClr val="000000"/>
              </a:solidFill>
              <a:latin typeface="Arial" pitchFamily="34" charset="0"/>
              <a:cs typeface="Arial" pitchFamily="34" charset="0"/>
            </a:endParaRPr>
          </a:p>
        </p:txBody>
      </p:sp>
      <p:cxnSp>
        <p:nvCxnSpPr>
          <p:cNvPr id="10" name="Straight Connector 9"/>
          <p:cNvCxnSpPr/>
          <p:nvPr/>
        </p:nvCxnSpPr>
        <p:spPr>
          <a:xfrm>
            <a:off x="299258" y="5792993"/>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769381" indent="-226515"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6F5B8B-7232-4C2C-B2C3-2F84D7BB9C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8C070-2B61-4A99-92EA-5C11669E4E57}" type="slidenum">
              <a:rPr lang="en-US" smtClean="0"/>
              <a:t>‹#›</a:t>
            </a:fld>
            <a:endParaRPr lang="en-US"/>
          </a:p>
        </p:txBody>
      </p:sp>
      <p:sp>
        <p:nvSpPr>
          <p:cNvPr id="7" name="Line 38"/>
          <p:cNvSpPr>
            <a:spLocks noChangeShapeType="1"/>
          </p:cNvSpPr>
          <p:nvPr/>
        </p:nvSpPr>
        <p:spPr bwMode="auto">
          <a:xfrm>
            <a:off x="301626" y="2019860"/>
            <a:ext cx="8520545" cy="0"/>
          </a:xfrm>
          <a:prstGeom prst="line">
            <a:avLst/>
          </a:prstGeom>
          <a:noFill/>
          <a:ln w="19050">
            <a:solidFill>
              <a:schemeClr val="tx1"/>
            </a:solidFill>
            <a:round/>
            <a:headEnd/>
            <a:tailEnd/>
          </a:ln>
          <a:effectLst/>
        </p:spPr>
        <p:txBody>
          <a:bodyPr wrap="none" lIns="91429" tIns="45714" rIns="91429" bIns="45714"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6F5B8B-7232-4C2C-B2C3-2F84D7BB9C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8C070-2B61-4A99-92EA-5C11669E4E57}" type="slidenum">
              <a:rPr lang="en-US" smtClean="0"/>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6F5B8B-7232-4C2C-B2C3-2F84D7BB9C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8C070-2B61-4A99-92EA-5C11669E4E5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74320" y="2081605"/>
            <a:ext cx="8337665" cy="2542095"/>
          </a:xfrm>
          <a:noFill/>
          <a:ln w="9525">
            <a:noFill/>
            <a:miter lim="800000"/>
            <a:headEnd/>
            <a:tailEnd/>
          </a:ln>
          <a:effectLst/>
        </p:spPr>
        <p:txBody>
          <a:bodyPr lIns="91389" tIns="45695" rIns="91389" bIns="45695" numCol="6">
            <a:spAutoFit/>
          </a:bodyPr>
          <a:lstStyle>
            <a:lvl1pPr algn="l" defTabSz="914501"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450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450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450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4501"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fld id="{C96F5B8B-7232-4C2C-B2C3-2F84D7BB9C93}" type="datetimeFigureOut">
              <a:rPr lang="en-US" smtClean="0"/>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a:p>
        </p:txBody>
      </p:sp>
      <p:sp>
        <p:nvSpPr>
          <p:cNvPr id="6" name="Rectangle 7"/>
          <p:cNvSpPr>
            <a:spLocks noGrp="1" noChangeArrowheads="1"/>
          </p:cNvSpPr>
          <p:nvPr>
            <p:ph type="sldNum" sz="quarter" idx="12"/>
          </p:nvPr>
        </p:nvSpPr>
        <p:spPr>
          <a:xfrm>
            <a:off x="6691745" y="6406179"/>
            <a:ext cx="2133600" cy="314661"/>
          </a:xfrm>
          <a:prstGeom prst="rect">
            <a:avLst/>
          </a:prstGeom>
          <a:ln/>
        </p:spPr>
        <p:txBody>
          <a:bodyPr/>
          <a:lstStyle>
            <a:lvl1pPr>
              <a:defRPr>
                <a:latin typeface="Arial" pitchFamily="34" charset="0"/>
                <a:cs typeface="Arial" pitchFamily="34" charset="0"/>
              </a:defRPr>
            </a:lvl1pPr>
          </a:lstStyle>
          <a:p>
            <a:fld id="{A758C070-2B61-4A99-92EA-5C11669E4E57}" type="slidenum">
              <a:rPr lang="en-US" smtClean="0"/>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637" y="2081605"/>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2081605"/>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6F5B8B-7232-4C2C-B2C3-2F84D7BB9C93}"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8C070-2B61-4A99-92EA-5C11669E4E57}" type="slidenum">
              <a:rPr lang="en-US" smtClean="0"/>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6F5B8B-7232-4C2C-B2C3-2F84D7BB9C93}"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8C070-2B61-4A99-92EA-5C11669E4E57}" type="slidenum">
              <a:rPr lang="en-US" smtClean="0"/>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F5B8B-7232-4C2C-B2C3-2F84D7BB9C93}"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
        <p:nvSpPr>
          <p:cNvPr id="5" name="Title 1"/>
          <p:cNvSpPr>
            <a:spLocks noGrp="1"/>
          </p:cNvSpPr>
          <p:nvPr>
            <p:ph type="title"/>
          </p:nvPr>
        </p:nvSpPr>
        <p:spPr>
          <a:xfrm>
            <a:off x="299258" y="992393"/>
            <a:ext cx="8520545" cy="911711"/>
          </a:xfrm>
        </p:spPr>
        <p:txBody>
          <a:bodyPr/>
          <a:lstStyle/>
          <a:p>
            <a:r>
              <a:rPr lang="en-US" smtClean="0"/>
              <a:t>Click to edit Master title style</a:t>
            </a:r>
            <a:endParaRPr lang="en-US"/>
          </a:p>
        </p:txBody>
      </p:sp>
      <p:sp>
        <p:nvSpPr>
          <p:cNvPr id="6" name="Content Placeholder 2"/>
          <p:cNvSpPr>
            <a:spLocks noGrp="1"/>
          </p:cNvSpPr>
          <p:nvPr>
            <p:ph idx="1"/>
          </p:nvPr>
        </p:nvSpPr>
        <p:spPr>
          <a:xfrm>
            <a:off x="299258" y="2097741"/>
            <a:ext cx="8520545" cy="422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p:nvSpPr>
        <p:spPr>
          <a:xfrm>
            <a:off x="307571" y="6406179"/>
            <a:ext cx="1870364" cy="306593"/>
          </a:xfrm>
          <a:prstGeom prst="rect">
            <a:avLst/>
          </a:prstGeom>
        </p:spPr>
        <p:txBody>
          <a:bodyPr vert="horz" lIns="91429" tIns="45714" rIns="91429" bIns="45714" rtlCol="0" anchor="ctr"/>
          <a:lstStyle/>
          <a:p>
            <a:pPr marL="0" marR="0" lvl="0" indent="0" algn="l" defTabSz="914293"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4293" rtl="0" eaLnBrk="1" fontAlgn="auto" latinLnBrk="0" hangingPunct="1">
                <a:lnSpc>
                  <a:spcPct val="100000"/>
                </a:lnSpc>
                <a:spcBef>
                  <a:spcPts val="0"/>
                </a:spcBef>
                <a:spcAft>
                  <a:spcPts val="0"/>
                </a:spcAft>
                <a:buClrTx/>
                <a:buSzTx/>
                <a:buFontTx/>
                <a:buNone/>
                <a:tabLst/>
                <a:defRPr/>
              </a:pPr>
              <a:t>1/18/2018</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p:nvSpPr>
        <p:spPr>
          <a:xfrm>
            <a:off x="6691745" y="6406179"/>
            <a:ext cx="2133600" cy="314661"/>
          </a:xfrm>
          <a:prstGeom prst="rect">
            <a:avLst/>
          </a:prstGeom>
        </p:spPr>
        <p:txBody>
          <a:bodyPr vert="horz" lIns="91429" tIns="45714" rIns="91429" bIns="45714" rtlCol="0" anchor="ctr"/>
          <a:lstStyle/>
          <a:p>
            <a:pPr marL="0" marR="0" lvl="0" indent="0" algn="r" defTabSz="9142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p:nvSpPr>
        <p:spPr bwMode="auto">
          <a:xfrm>
            <a:off x="301626" y="2019860"/>
            <a:ext cx="8520545" cy="0"/>
          </a:xfrm>
          <a:prstGeom prst="line">
            <a:avLst/>
          </a:prstGeom>
          <a:noFill/>
          <a:ln w="19050">
            <a:solidFill>
              <a:schemeClr val="tx1"/>
            </a:solidFill>
            <a:round/>
            <a:headEnd/>
            <a:tailEnd/>
          </a:ln>
          <a:effectLst/>
        </p:spPr>
        <p:txBody>
          <a:bodyPr wrap="none" lIns="91429" tIns="45714" rIns="91429" bIns="45714"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45689"/>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355925"/>
            <a:ext cx="3008313" cy="3775934"/>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F5B8B-7232-4C2C-B2C3-2F84D7BB9C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8C070-2B61-4A99-92EA-5C11669E4E57}" type="slidenum">
              <a:rPr lang="en-US" smtClean="0"/>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08530"/>
            <a:ext cx="5486400" cy="3719456"/>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F5B8B-7232-4C2C-B2C3-2F84D7BB9C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8C070-2B61-4A99-92EA-5C11669E4E57}" type="slidenum">
              <a:rPr lang="en-US" smtClean="0"/>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F5B8B-7232-4C2C-B2C3-2F84D7BB9C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8C070-2B61-4A99-92EA-5C11669E4E57}" type="slidenum">
              <a:rPr lang="en-US" smtClean="0"/>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F5B8B-7232-4C2C-B2C3-2F84D7BB9C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marL="0" marR="0" indent="0" algn="r" defTabSz="914293" rtl="0" eaLnBrk="1" fontAlgn="auto" latinLnBrk="0" hangingPunct="1">
              <a:lnSpc>
                <a:spcPct val="100000"/>
              </a:lnSpc>
              <a:spcBef>
                <a:spcPts val="0"/>
              </a:spcBef>
              <a:spcAft>
                <a:spcPts val="0"/>
              </a:spcAft>
              <a:buClrTx/>
              <a:buSzTx/>
              <a:buFontTx/>
              <a:buNone/>
              <a:tabLst/>
              <a:defRPr/>
            </a:lvl1pPr>
          </a:lstStyle>
          <a:p>
            <a:fld id="{A758C070-2B61-4A99-92EA-5C11669E4E57}" type="slidenum">
              <a:rPr lang="en-US" smtClean="0"/>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74320" y="2081605"/>
            <a:ext cx="8337665" cy="2542095"/>
          </a:xfrm>
          <a:noFill/>
          <a:ln w="9525">
            <a:noFill/>
            <a:miter lim="800000"/>
            <a:headEnd/>
            <a:tailEnd/>
          </a:ln>
          <a:effectLst/>
        </p:spPr>
        <p:txBody>
          <a:bodyPr lIns="91389" tIns="45695" rIns="91389" bIns="45695" numCol="6">
            <a:spAutoFit/>
          </a:bodyPr>
          <a:lstStyle>
            <a:lvl1pPr algn="l" defTabSz="914501"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450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450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450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4501"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fld id="{C96F5B8B-7232-4C2C-B2C3-2F84D7BB9C93}" type="datetimeFigureOut">
              <a:rPr lang="en-US" smtClean="0"/>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D5BBC35B-A44B-4119-B8DA-DE9E3DFADA20}" type="slidenum">
              <a:rPr kumimoji="0" lang="en-US" smtClean="0"/>
              <a:pPr eaLnBrk="1" latinLnBrk="0" hangingPunct="1"/>
              <a:t>‹#›</a:t>
            </a:fld>
            <a:endParaRPr kumimoji="0" lang="en-US" sz="1000" b="0">
              <a:solidFill>
                <a:schemeClr val="tx1"/>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49235"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fld id="{C96F5B8B-7232-4C2C-B2C3-2F84D7BB9C93}" type="datetimeFigureOut">
              <a:rPr lang="en-US" smtClean="0"/>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fld id="{D5BBC35B-A44B-4119-B8DA-DE9E3DFADA20}" type="slidenum">
              <a:rPr kumimoji="0" lang="en-US" smtClean="0"/>
              <a:pPr eaLnBrk="1" latinLnBrk="0" hangingPunct="1"/>
              <a:t>‹#›</a:t>
            </a:fld>
            <a:endParaRPr kumimoji="0" lang="en-US" sz="1000" b="0">
              <a:solidFill>
                <a:schemeClr val="tx1"/>
              </a:solidFill>
            </a:endParaRPr>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89" tIns="45695" rIns="91389" bIns="45695" numCol="6">
            <a:spAutoFit/>
          </a:bodyPr>
          <a:lstStyle>
            <a:lvl1pPr algn="l" defTabSz="914501"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4501"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3169" algn="l" defTabSz="914501"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7814" algn="l" defTabSz="914501"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2458" algn="l" defTabSz="914501"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350" lvl="0" indent="-286350" algn="l" defTabSz="914501" rtl="0" eaLnBrk="1" fontAlgn="base" hangingPunct="1">
              <a:lnSpc>
                <a:spcPts val="718"/>
              </a:lnSpc>
              <a:spcBef>
                <a:spcPct val="25000"/>
              </a:spcBef>
              <a:spcAft>
                <a:spcPct val="0"/>
              </a:spcAft>
              <a:buNone/>
            </a:pPr>
            <a:r>
              <a:rPr lang="en-US" smtClean="0"/>
              <a:t>Click to edit Master text styles</a:t>
            </a:r>
          </a:p>
          <a:p>
            <a:pPr marL="286350" lvl="1" indent="-286350" algn="l" defTabSz="914501" rtl="0" eaLnBrk="1" fontAlgn="base" hangingPunct="1">
              <a:lnSpc>
                <a:spcPts val="718"/>
              </a:lnSpc>
              <a:spcBef>
                <a:spcPct val="25000"/>
              </a:spcBef>
              <a:spcAft>
                <a:spcPct val="0"/>
              </a:spcAft>
              <a:buNone/>
            </a:pPr>
            <a:r>
              <a:rPr lang="en-US" smtClean="0"/>
              <a:t>Second level</a:t>
            </a:r>
          </a:p>
          <a:p>
            <a:pPr marL="286350" lvl="2" indent="-286350" algn="l" defTabSz="914501" rtl="0" eaLnBrk="1" fontAlgn="base" hangingPunct="1">
              <a:lnSpc>
                <a:spcPts val="718"/>
              </a:lnSpc>
              <a:spcBef>
                <a:spcPct val="25000"/>
              </a:spcBef>
              <a:spcAft>
                <a:spcPct val="0"/>
              </a:spcAft>
              <a:buNone/>
            </a:pPr>
            <a:r>
              <a:rPr lang="en-US" smtClean="0"/>
              <a:t>Third level</a:t>
            </a:r>
          </a:p>
          <a:p>
            <a:pPr marL="286350" lvl="3" indent="-286350" algn="l" defTabSz="914501" rtl="0" eaLnBrk="1" fontAlgn="base" hangingPunct="1">
              <a:lnSpc>
                <a:spcPts val="718"/>
              </a:lnSpc>
              <a:spcBef>
                <a:spcPct val="25000"/>
              </a:spcBef>
              <a:spcAft>
                <a:spcPct val="0"/>
              </a:spcAft>
              <a:buNone/>
            </a:pPr>
            <a:r>
              <a:rPr lang="en-US" smtClean="0"/>
              <a:t>Fourth level</a:t>
            </a:r>
          </a:p>
          <a:p>
            <a:pPr marL="286350" lvl="4" indent="-286350" algn="l" defTabSz="914501" rtl="0" eaLnBrk="1" fontAlgn="base" hangingPunct="1">
              <a:lnSpc>
                <a:spcPts val="718"/>
              </a:lnSpc>
              <a:spcBef>
                <a:spcPct val="25000"/>
              </a:spcBef>
              <a:spcAft>
                <a:spcPct val="0"/>
              </a:spcAft>
              <a:buNone/>
            </a:pPr>
            <a:r>
              <a:rPr lang="en-US" smtClean="0"/>
              <a:t>Fifth level</a:t>
            </a:r>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p:nvSpPr>
        <p:spPr bwMode="auto">
          <a:xfrm>
            <a:off x="299258" y="2017059"/>
            <a:ext cx="8520545" cy="0"/>
          </a:xfrm>
          <a:prstGeom prst="line">
            <a:avLst/>
          </a:prstGeom>
          <a:noFill/>
          <a:ln w="19050">
            <a:solidFill>
              <a:schemeClr val="tx1"/>
            </a:solidFill>
            <a:round/>
            <a:headEnd/>
            <a:tailEnd/>
          </a:ln>
          <a:effectLst/>
        </p:spPr>
        <p:txBody>
          <a:bodyPr wrap="none" lIns="101870" tIns="50935" rIns="101870" bIns="50935" anchor="ctr"/>
          <a:lstStyle/>
          <a:p>
            <a:pPr>
              <a:defRPr/>
            </a:pPr>
            <a:endParaRPr lang="en-US">
              <a:latin typeface="Arial" pitchFamily="34" charset="0"/>
              <a:cs typeface="Arial" pitchFamily="34" charset="0"/>
            </a:endParaRPr>
          </a:p>
        </p:txBody>
      </p:sp>
      <p:sp>
        <p:nvSpPr>
          <p:cNvPr id="12" name="Date Placeholder 3"/>
          <p:cNvSpPr>
            <a:spLocks noGrp="1"/>
          </p:cNvSpPr>
          <p:nvPr>
            <p:ph type="dt" sz="half" idx="10"/>
          </p:nvPr>
        </p:nvSpPr>
        <p:spPr>
          <a:xfrm>
            <a:off x="307571" y="6406179"/>
            <a:ext cx="1870364" cy="306593"/>
          </a:xfrm>
        </p:spPr>
        <p:txBody>
          <a:bodyPr/>
          <a:lstStyle/>
          <a:p>
            <a:fld id="{C96F5B8B-7232-4C2C-B2C3-2F84D7BB9C93}" type="datetimeFigureOut">
              <a:rPr lang="en-US" smtClean="0"/>
              <a:t>1/18/2018</a:t>
            </a:fld>
            <a:endParaRPr lang="en-US"/>
          </a:p>
        </p:txBody>
      </p:sp>
      <p:sp>
        <p:nvSpPr>
          <p:cNvPr id="13" name="Footer Placeholder 4"/>
          <p:cNvSpPr>
            <a:spLocks noGrp="1"/>
          </p:cNvSpPr>
          <p:nvPr>
            <p:ph type="ftr" sz="quarter" idx="11"/>
          </p:nvPr>
        </p:nvSpPr>
        <p:spPr>
          <a:xfrm>
            <a:off x="3124200" y="6406179"/>
            <a:ext cx="2895600" cy="314661"/>
          </a:xfrm>
        </p:spPr>
        <p:txBody>
          <a:bodyPr/>
          <a:lstStyle/>
          <a:p>
            <a:endParaRPr lang="en-US"/>
          </a:p>
        </p:txBody>
      </p:sp>
      <p:sp>
        <p:nvSpPr>
          <p:cNvPr id="14" name="Slide Number Placeholder 5"/>
          <p:cNvSpPr>
            <a:spLocks noGrp="1"/>
          </p:cNvSpPr>
          <p:nvPr>
            <p:ph type="sldNum" sz="quarter" idx="12"/>
          </p:nvPr>
        </p:nvSpPr>
        <p:spPr>
          <a:xfrm>
            <a:off x="6691745" y="6406179"/>
            <a:ext cx="2133600" cy="314661"/>
          </a:xfrm>
        </p:spPr>
        <p:txBody>
          <a:bodyPr/>
          <a:lstStyle/>
          <a:p>
            <a:fld id="{A758C070-2B61-4A99-92EA-5C11669E4E5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49235"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fld id="{C96F5B8B-7232-4C2C-B2C3-2F84D7BB9C93}" type="datetimeFigureOut">
              <a:rPr lang="en-US" smtClean="0"/>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endParaRPr lang="en-US"/>
          </a:p>
        </p:txBody>
      </p:sp>
      <p:sp>
        <p:nvSpPr>
          <p:cNvPr id="6" name="Rectangle 7"/>
          <p:cNvSpPr>
            <a:spLocks noGrp="1" noChangeArrowheads="1"/>
          </p:cNvSpPr>
          <p:nvPr>
            <p:ph type="sldNum" sz="quarter" idx="12"/>
          </p:nvPr>
        </p:nvSpPr>
        <p:spPr>
          <a:xfrm>
            <a:off x="6691745" y="6406179"/>
            <a:ext cx="2133600" cy="314661"/>
          </a:xfrm>
          <a:prstGeom prst="rect">
            <a:avLst/>
          </a:prstGeom>
          <a:ln/>
        </p:spPr>
        <p:txBody>
          <a:bodyPr/>
          <a:lstStyle>
            <a:lvl1pPr>
              <a:defRPr>
                <a:latin typeface="Arial" pitchFamily="34" charset="0"/>
                <a:cs typeface="Arial" pitchFamily="34" charset="0"/>
              </a:defRPr>
            </a:lvl1pPr>
          </a:lstStyle>
          <a:p>
            <a:fld id="{A758C070-2B61-4A99-92EA-5C11669E4E57}" type="slidenum">
              <a:rPr lang="en-US" smtClean="0"/>
              <a:t>‹#›</a:t>
            </a:fld>
            <a:endParaRPr lang="en-US"/>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89" tIns="45695" rIns="91389" bIns="45695" numCol="6">
            <a:spAutoFit/>
          </a:bodyPr>
          <a:lstStyle>
            <a:lvl1pPr algn="l" defTabSz="914501"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4501"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3169" algn="l" defTabSz="914501"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7814" algn="l" defTabSz="914501"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2458" algn="l" defTabSz="914501"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350" lvl="0" indent="-286350" algn="l" defTabSz="914501" rtl="0" eaLnBrk="1" fontAlgn="base" hangingPunct="1">
              <a:lnSpc>
                <a:spcPts val="718"/>
              </a:lnSpc>
              <a:spcBef>
                <a:spcPct val="25000"/>
              </a:spcBef>
              <a:spcAft>
                <a:spcPct val="0"/>
              </a:spcAft>
              <a:buNone/>
            </a:pPr>
            <a:r>
              <a:rPr lang="en-US" smtClean="0"/>
              <a:t>Click to edit Master text styles</a:t>
            </a:r>
          </a:p>
          <a:p>
            <a:pPr marL="286350" lvl="1" indent="-286350" algn="l" defTabSz="914501" rtl="0" eaLnBrk="1" fontAlgn="base" hangingPunct="1">
              <a:lnSpc>
                <a:spcPts val="718"/>
              </a:lnSpc>
              <a:spcBef>
                <a:spcPct val="25000"/>
              </a:spcBef>
              <a:spcAft>
                <a:spcPct val="0"/>
              </a:spcAft>
              <a:buNone/>
            </a:pPr>
            <a:r>
              <a:rPr lang="en-US" smtClean="0"/>
              <a:t>Second level</a:t>
            </a:r>
          </a:p>
          <a:p>
            <a:pPr marL="286350" lvl="2" indent="-286350" algn="l" defTabSz="914501" rtl="0" eaLnBrk="1" fontAlgn="base" hangingPunct="1">
              <a:lnSpc>
                <a:spcPts val="718"/>
              </a:lnSpc>
              <a:spcBef>
                <a:spcPct val="25000"/>
              </a:spcBef>
              <a:spcAft>
                <a:spcPct val="0"/>
              </a:spcAft>
              <a:buNone/>
            </a:pPr>
            <a:r>
              <a:rPr lang="en-US" smtClean="0"/>
              <a:t>Third level</a:t>
            </a:r>
          </a:p>
          <a:p>
            <a:pPr marL="286350" lvl="3" indent="-286350" algn="l" defTabSz="914501" rtl="0" eaLnBrk="1" fontAlgn="base" hangingPunct="1">
              <a:lnSpc>
                <a:spcPts val="718"/>
              </a:lnSpc>
              <a:spcBef>
                <a:spcPct val="25000"/>
              </a:spcBef>
              <a:spcAft>
                <a:spcPct val="0"/>
              </a:spcAft>
              <a:buNone/>
            </a:pPr>
            <a:r>
              <a:rPr lang="en-US" smtClean="0"/>
              <a:t>Fourth level</a:t>
            </a:r>
          </a:p>
          <a:p>
            <a:pPr marL="286350" lvl="4" indent="-286350" algn="l" defTabSz="914501" rtl="0" eaLnBrk="1" fontAlgn="base" hangingPunct="1">
              <a:lnSpc>
                <a:spcPts val="718"/>
              </a:lnSpc>
              <a:spcBef>
                <a:spcPct val="25000"/>
              </a:spcBef>
              <a:spcAft>
                <a:spcPct val="0"/>
              </a:spcAft>
              <a:buNone/>
            </a:pPr>
            <a:r>
              <a:rPr lang="en-US" smtClean="0"/>
              <a:t>Fifth level</a:t>
            </a:r>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1_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p:nvSpPr>
        <p:spPr bwMode="auto">
          <a:xfrm>
            <a:off x="299258" y="2017059"/>
            <a:ext cx="8520545" cy="0"/>
          </a:xfrm>
          <a:prstGeom prst="line">
            <a:avLst/>
          </a:prstGeom>
          <a:noFill/>
          <a:ln w="19050">
            <a:solidFill>
              <a:srgbClr val="000000"/>
            </a:solidFill>
            <a:round/>
            <a:headEnd/>
            <a:tailEnd/>
          </a:ln>
          <a:effectLst/>
        </p:spPr>
        <p:txBody>
          <a:bodyPr wrap="none" lIns="101870" tIns="50935" rIns="101870" bIns="50935"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79"/>
            <a:ext cx="1870364" cy="306593"/>
          </a:xfrm>
        </p:spPr>
        <p:txBody>
          <a:bodyPr/>
          <a:lstStyle/>
          <a:p>
            <a:fld id="{C96F5B8B-7232-4C2C-B2C3-2F84D7BB9C93}" type="datetimeFigureOut">
              <a:rPr lang="en-US" smtClean="0"/>
              <a:t>1/18/2018</a:t>
            </a:fld>
            <a:endParaRPr lang="en-US"/>
          </a:p>
        </p:txBody>
      </p:sp>
      <p:sp>
        <p:nvSpPr>
          <p:cNvPr id="12" name="Footer Placeholder 4"/>
          <p:cNvSpPr>
            <a:spLocks noGrp="1"/>
          </p:cNvSpPr>
          <p:nvPr>
            <p:ph type="ftr" sz="quarter" idx="11"/>
          </p:nvPr>
        </p:nvSpPr>
        <p:spPr>
          <a:xfrm>
            <a:off x="3124200" y="6406179"/>
            <a:ext cx="2895600" cy="314661"/>
          </a:xfrm>
        </p:spPr>
        <p:txBody>
          <a:bodyPr/>
          <a:lstStyle/>
          <a:p>
            <a:endParaRPr lang="en-US"/>
          </a:p>
        </p:txBody>
      </p:sp>
      <p:sp>
        <p:nvSpPr>
          <p:cNvPr id="13" name="Slide Number Placeholder 5"/>
          <p:cNvSpPr>
            <a:spLocks noGrp="1"/>
          </p:cNvSpPr>
          <p:nvPr>
            <p:ph type="sldNum" sz="quarter" idx="12"/>
          </p:nvPr>
        </p:nvSpPr>
        <p:spPr>
          <a:xfrm>
            <a:off x="6691745" y="6406179"/>
            <a:ext cx="2133600" cy="314661"/>
          </a:xfrm>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33450"/>
            <a:ext cx="8001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095500"/>
            <a:ext cx="39243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2095500"/>
            <a:ext cx="39243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524B662-573A-4CBE-8036-990BC8131683}" type="datetime1">
              <a:rPr lang="en-US" smtClean="0"/>
              <a:pPr>
                <a:defRPr/>
              </a:pPr>
              <a:t>1/18/2018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305800" y="6400800"/>
            <a:ext cx="533400" cy="304800"/>
          </a:xfrm>
          <a:prstGeom prst="rect">
            <a:avLst/>
          </a:prstGeom>
          <a:ln/>
        </p:spPr>
        <p:txBody>
          <a:bodyPr/>
          <a:lstStyle>
            <a:lvl1pPr>
              <a:defRPr/>
            </a:lvl1pPr>
          </a:lstStyle>
          <a:p>
            <a:pPr>
              <a:defRPr/>
            </a:pPr>
            <a:fld id="{05D151F6-02DC-4A63-A56C-3EB21CE180C7}" type="slidenum">
              <a:rPr lang="en-US"/>
              <a:pPr>
                <a:defRPr/>
              </a:pPr>
              <a:t>‹#›</a:t>
            </a:fld>
            <a:endParaRPr lang="en-US"/>
          </a:p>
        </p:txBody>
      </p:sp>
    </p:spTree>
    <p:extLst>
      <p:ext uri="{BB962C8B-B14F-4D97-AF65-F5344CB8AC3E}">
        <p14:creationId xmlns:p14="http://schemas.microsoft.com/office/powerpoint/2010/main" val="25231104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A6E252-CDCD-49ED-9308-945ECCDF2721}"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768967" indent="-226462"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3BFD2-CD7C-4E72-A40F-D9A4B9F82B98}"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407" tIns="45704" rIns="91407" bIns="45704"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4A399F-8096-4569-934A-A157B8A80794}"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6B60C8-CEB1-488B-A50A-EB38037F0BF7}"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639" y="2081605"/>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2081605"/>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6BA97D-76FE-409D-848E-EA48B58E0399}" type="datetime1">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AF0598-38C4-42DD-94B1-64DA6D2394C8}" type="datetime1">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2896-A302-4E6C-AE71-66B05BD88F44}" type="datetime1">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smtClean="0"/>
              <a:t>Click to edit Master title style</a:t>
            </a:r>
            <a:endParaRPr lang="en-US"/>
          </a:p>
        </p:txBody>
      </p:sp>
      <p:sp>
        <p:nvSpPr>
          <p:cNvPr id="6" name="Content Placeholder 2"/>
          <p:cNvSpPr>
            <a:spLocks noGrp="1"/>
          </p:cNvSpPr>
          <p:nvPr>
            <p:ph idx="1"/>
          </p:nvPr>
        </p:nvSpPr>
        <p:spPr>
          <a:xfrm>
            <a:off x="299258" y="2097741"/>
            <a:ext cx="8520545" cy="422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07571" y="6406181"/>
            <a:ext cx="1870364" cy="306593"/>
          </a:xfrm>
          <a:prstGeom prst="rect">
            <a:avLst/>
          </a:prstGeom>
        </p:spPr>
        <p:txBody>
          <a:bodyPr vert="horz" lIns="91407" tIns="45704" rIns="91407" bIns="45704" rtlCol="0" anchor="ctr"/>
          <a:lstStyle/>
          <a:p>
            <a:pPr marL="0" marR="0" lvl="0" indent="0" algn="l" defTabSz="914079"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4079" rtl="0" eaLnBrk="1" fontAlgn="auto" latinLnBrk="0" hangingPunct="1">
                <a:lnSpc>
                  <a:spcPct val="100000"/>
                </a:lnSpc>
                <a:spcBef>
                  <a:spcPts val="0"/>
                </a:spcBef>
                <a:spcAft>
                  <a:spcPts val="0"/>
                </a:spcAft>
                <a:buClrTx/>
                <a:buSzTx/>
                <a:buFontTx/>
                <a:buNone/>
                <a:tabLst/>
                <a:defRPr/>
              </a:pPr>
              <a:t>1/18/2018</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1"/>
            <a:ext cx="2133600" cy="314661"/>
          </a:xfrm>
          <a:prstGeom prst="rect">
            <a:avLst/>
          </a:prstGeom>
        </p:spPr>
        <p:txBody>
          <a:bodyPr vert="horz" lIns="91407" tIns="45704" rIns="91407" bIns="45704" rtlCol="0" anchor="ctr"/>
          <a:lstStyle/>
          <a:p>
            <a:pPr marL="0" marR="0" lvl="0" indent="0" algn="r" defTabSz="91407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407" tIns="45704" rIns="91407" bIns="45704"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1145689"/>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3" y="2355925"/>
            <a:ext cx="3008313" cy="3775934"/>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B5F5C-080C-4D7A-BC82-AB042600D59D}"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p:nvSpPr>
        <p:spPr bwMode="auto">
          <a:xfrm>
            <a:off x="299258" y="2017059"/>
            <a:ext cx="8520545" cy="0"/>
          </a:xfrm>
          <a:prstGeom prst="line">
            <a:avLst/>
          </a:prstGeom>
          <a:noFill/>
          <a:ln w="19050">
            <a:solidFill>
              <a:schemeClr val="tx1"/>
            </a:solidFill>
            <a:round/>
            <a:headEnd/>
            <a:tailEnd/>
          </a:ln>
          <a:effectLst/>
        </p:spPr>
        <p:txBody>
          <a:bodyPr wrap="none" lIns="101870" tIns="50935" rIns="101870" bIns="50935" anchor="ctr"/>
          <a:lstStyle/>
          <a:p>
            <a:pPr>
              <a:defRPr/>
            </a:pPr>
            <a:endParaRPr lang="en-US">
              <a:latin typeface="Arial" pitchFamily="34" charset="0"/>
              <a:cs typeface="Arial" pitchFamily="34" charset="0"/>
            </a:endParaRPr>
          </a:p>
        </p:txBody>
      </p:sp>
      <p:sp>
        <p:nvSpPr>
          <p:cNvPr id="12" name="Date Placeholder 3"/>
          <p:cNvSpPr>
            <a:spLocks noGrp="1"/>
          </p:cNvSpPr>
          <p:nvPr>
            <p:ph type="dt" sz="half" idx="10"/>
          </p:nvPr>
        </p:nvSpPr>
        <p:spPr>
          <a:xfrm>
            <a:off x="307571" y="6406179"/>
            <a:ext cx="1870364" cy="306593"/>
          </a:xfrm>
        </p:spPr>
        <p:txBody>
          <a:bodyPr/>
          <a:lstStyle/>
          <a:p>
            <a:fld id="{C96F5B8B-7232-4C2C-B2C3-2F84D7BB9C93}" type="datetimeFigureOut">
              <a:rPr lang="en-US" smtClean="0"/>
              <a:t>1/18/2018</a:t>
            </a:fld>
            <a:endParaRPr lang="en-US"/>
          </a:p>
        </p:txBody>
      </p:sp>
      <p:sp>
        <p:nvSpPr>
          <p:cNvPr id="13" name="Footer Placeholder 4"/>
          <p:cNvSpPr>
            <a:spLocks noGrp="1"/>
          </p:cNvSpPr>
          <p:nvPr>
            <p:ph type="ftr" sz="quarter" idx="11"/>
          </p:nvPr>
        </p:nvSpPr>
        <p:spPr>
          <a:xfrm>
            <a:off x="3124200" y="6406179"/>
            <a:ext cx="2895600" cy="314661"/>
          </a:xfrm>
        </p:spPr>
        <p:txBody>
          <a:bodyPr/>
          <a:lstStyle/>
          <a:p>
            <a:endParaRPr lang="en-US"/>
          </a:p>
        </p:txBody>
      </p:sp>
      <p:sp>
        <p:nvSpPr>
          <p:cNvPr id="14" name="Slide Number Placeholder 5"/>
          <p:cNvSpPr>
            <a:spLocks noGrp="1"/>
          </p:cNvSpPr>
          <p:nvPr>
            <p:ph type="sldNum" sz="quarter" idx="12"/>
          </p:nvPr>
        </p:nvSpPr>
        <p:spPr>
          <a:xfrm>
            <a:off x="6691745" y="6406179"/>
            <a:ext cx="2133600" cy="314661"/>
          </a:xfrm>
          <a:prstGeom prst="rect">
            <a:avLst/>
          </a:prstGeom>
        </p:spPr>
        <p:txBody>
          <a:bodyPr/>
          <a:lstStyle/>
          <a:p>
            <a:fld id="{A758C070-2B61-4A99-92EA-5C11669E4E57}" type="slidenum">
              <a:rPr lang="en-US" smtClean="0"/>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A1E4B9-8FB4-442C-9F6B-762D21F27E18}"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03D64-A88C-40C0-A6EA-9B69CAA6FF38}"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3075"/>
            <a:ext cx="6019800" cy="50345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6FE05-D50B-41EF-BCC8-7E1756F38852}"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274320" y="2081607"/>
            <a:ext cx="8337665" cy="2542095"/>
          </a:xfrm>
          <a:noFill/>
          <a:ln w="9525">
            <a:noFill/>
            <a:miter lim="800000"/>
            <a:headEnd/>
            <a:tailEnd/>
          </a:ln>
          <a:effectLst/>
        </p:spPr>
        <p:txBody>
          <a:bodyPr lIns="91368" tIns="45684" rIns="91368" bIns="45684" numCol="6">
            <a:spAutoFit/>
          </a:bodyPr>
          <a:lstStyle>
            <a:lvl1pPr algn="l" defTabSz="914287"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4287"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4287"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4287"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4287"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7061EE1-F7FC-4D5F-BAD9-924B56290231}"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D762BF2-DB14-4B6B-B1AD-3767ADD0DF41}"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68" tIns="45684" rIns="91368" bIns="45684" numCol="6">
            <a:spAutoFit/>
          </a:bodyPr>
          <a:lstStyle>
            <a:lvl1pPr algn="l" defTabSz="914287"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4287"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2915" algn="l" defTabSz="914287"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7480" algn="l" defTabSz="914287"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2044" algn="l" defTabSz="914287"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282" lvl="0" indent="-286282" algn="l" defTabSz="914287" rtl="0" eaLnBrk="1" fontAlgn="base" hangingPunct="1">
              <a:lnSpc>
                <a:spcPts val="718"/>
              </a:lnSpc>
              <a:spcBef>
                <a:spcPct val="25000"/>
              </a:spcBef>
              <a:spcAft>
                <a:spcPct val="0"/>
              </a:spcAft>
              <a:buNone/>
            </a:pPr>
            <a:r>
              <a:rPr lang="en-US" smtClean="0"/>
              <a:t>Click to edit Master text styles</a:t>
            </a:r>
          </a:p>
          <a:p>
            <a:pPr marL="286282" lvl="1" indent="-286282" algn="l" defTabSz="914287" rtl="0" eaLnBrk="1" fontAlgn="base" hangingPunct="1">
              <a:lnSpc>
                <a:spcPts val="718"/>
              </a:lnSpc>
              <a:spcBef>
                <a:spcPct val="25000"/>
              </a:spcBef>
              <a:spcAft>
                <a:spcPct val="0"/>
              </a:spcAft>
              <a:buNone/>
            </a:pPr>
            <a:r>
              <a:rPr lang="en-US" smtClean="0"/>
              <a:t>Second level</a:t>
            </a:r>
          </a:p>
          <a:p>
            <a:pPr marL="286282" lvl="2" indent="-286282" algn="l" defTabSz="914287" rtl="0" eaLnBrk="1" fontAlgn="base" hangingPunct="1">
              <a:lnSpc>
                <a:spcPts val="718"/>
              </a:lnSpc>
              <a:spcBef>
                <a:spcPct val="25000"/>
              </a:spcBef>
              <a:spcAft>
                <a:spcPct val="0"/>
              </a:spcAft>
              <a:buNone/>
            </a:pPr>
            <a:r>
              <a:rPr lang="en-US" smtClean="0"/>
              <a:t>Third level</a:t>
            </a:r>
          </a:p>
          <a:p>
            <a:pPr marL="286282" lvl="3" indent="-286282" algn="l" defTabSz="914287" rtl="0" eaLnBrk="1" fontAlgn="base" hangingPunct="1">
              <a:lnSpc>
                <a:spcPts val="718"/>
              </a:lnSpc>
              <a:spcBef>
                <a:spcPct val="25000"/>
              </a:spcBef>
              <a:spcAft>
                <a:spcPct val="0"/>
              </a:spcAft>
              <a:buNone/>
            </a:pPr>
            <a:r>
              <a:rPr lang="en-US" smtClean="0"/>
              <a:t>Fourth level</a:t>
            </a:r>
          </a:p>
          <a:p>
            <a:pPr marL="286282" lvl="4" indent="-286282" algn="l" defTabSz="914287" rtl="0" eaLnBrk="1" fontAlgn="base" hangingPunct="1">
              <a:lnSpc>
                <a:spcPts val="718"/>
              </a:lnSpc>
              <a:spcBef>
                <a:spcPct val="25000"/>
              </a:spcBef>
              <a:spcAft>
                <a:spcPct val="0"/>
              </a:spcAft>
              <a:buNone/>
            </a:pPr>
            <a:r>
              <a:rPr lang="en-US" smtClean="0"/>
              <a:t>Fifth level</a:t>
            </a:r>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846" tIns="50923" rIns="101846" bIns="50923"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02352F61-EF07-4CB2-9E24-BBA51903F0DC}" type="datetime1">
              <a:rPr lang="en-US" smtClean="0"/>
              <a:pPr/>
              <a:t>1/18/2018</a:t>
            </a:fld>
            <a:endParaRPr lang="en-US"/>
          </a:p>
        </p:txBody>
      </p:sp>
      <p:sp>
        <p:nvSpPr>
          <p:cNvPr id="12" name="Footer Placeholder 4"/>
          <p:cNvSpPr>
            <a:spLocks noGrp="1"/>
          </p:cNvSpPr>
          <p:nvPr>
            <p:ph type="ftr" sz="quarter" idx="11"/>
          </p:nvPr>
        </p:nvSpPr>
        <p:spPr>
          <a:xfrm>
            <a:off x="3124200" y="6406181"/>
            <a:ext cx="2895600" cy="314661"/>
          </a:xfrm>
        </p:spPr>
        <p:txBody>
          <a:bodyPr/>
          <a:lstStyle/>
          <a:p>
            <a:endParaRPr lang="en-US"/>
          </a:p>
        </p:txBody>
      </p:sp>
      <p:sp>
        <p:nvSpPr>
          <p:cNvPr id="13" name="Slide Number Placeholder 5"/>
          <p:cNvSpPr>
            <a:spLocks noGrp="1"/>
          </p:cNvSpPr>
          <p:nvPr>
            <p:ph type="sldNum" sz="quarter" idx="12"/>
          </p:nvPr>
        </p:nvSpPr>
        <p:spPr>
          <a:xfrm>
            <a:off x="6691745" y="6406181"/>
            <a:ext cx="2133600" cy="314661"/>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rgbClr val="000000"/>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CC374C-EA74-4071-8B0B-8974F1CEC343}"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99258" y="5865607"/>
            <a:ext cx="8520545" cy="459889"/>
          </a:xfrm>
          <a:prstGeom prst="rect">
            <a:avLst/>
          </a:prstGeom>
          <a:noFill/>
        </p:spPr>
        <p:txBody>
          <a:bodyPr wrap="square" lIns="0" tIns="0" rIns="0" bIns="0" rtlCol="0">
            <a:noAutofit/>
          </a:bodyPr>
          <a:lstStyle/>
          <a:p>
            <a:pPr algn="ctr"/>
            <a:r>
              <a:rPr lang="en-US" sz="15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500" b="1" dirty="0">
              <a:solidFill>
                <a:srgbClr val="000000"/>
              </a:solidFill>
              <a:latin typeface="Arial" pitchFamily="34" charset="0"/>
              <a:cs typeface="Arial" pitchFamily="34" charset="0"/>
            </a:endParaRPr>
          </a:p>
        </p:txBody>
      </p:sp>
      <p:cxnSp>
        <p:nvCxnSpPr>
          <p:cNvPr id="10" name="Straight Connector 9"/>
          <p:cNvCxnSpPr/>
          <p:nvPr userDrawn="1"/>
        </p:nvCxnSpPr>
        <p:spPr>
          <a:xfrm>
            <a:off x="299258" y="5792993"/>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768760" indent="-226436"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EB453-DAFC-4091-B0DE-F51977A11FD3}"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97" tIns="45698" rIns="91397" bIns="4569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86" indent="0">
              <a:buNone/>
              <a:defRPr sz="1800">
                <a:solidFill>
                  <a:schemeClr val="tx1">
                    <a:tint val="75000"/>
                  </a:schemeClr>
                </a:solidFill>
              </a:defRPr>
            </a:lvl2pPr>
            <a:lvl3pPr marL="913972" indent="0">
              <a:buNone/>
              <a:defRPr sz="1600">
                <a:solidFill>
                  <a:schemeClr val="tx1">
                    <a:tint val="75000"/>
                  </a:schemeClr>
                </a:solidFill>
              </a:defRPr>
            </a:lvl3pPr>
            <a:lvl4pPr marL="1370959" indent="0">
              <a:buNone/>
              <a:defRPr sz="1400">
                <a:solidFill>
                  <a:schemeClr val="tx1">
                    <a:tint val="75000"/>
                  </a:schemeClr>
                </a:solidFill>
              </a:defRPr>
            </a:lvl4pPr>
            <a:lvl5pPr marL="1827945" indent="0">
              <a:buNone/>
              <a:defRPr sz="1400">
                <a:solidFill>
                  <a:schemeClr val="tx1">
                    <a:tint val="75000"/>
                  </a:schemeClr>
                </a:solidFill>
              </a:defRPr>
            </a:lvl5pPr>
            <a:lvl6pPr marL="2284932" indent="0">
              <a:buNone/>
              <a:defRPr sz="1400">
                <a:solidFill>
                  <a:schemeClr val="tx1">
                    <a:tint val="75000"/>
                  </a:schemeClr>
                </a:solidFill>
              </a:defRPr>
            </a:lvl6pPr>
            <a:lvl7pPr marL="2741916" indent="0">
              <a:buNone/>
              <a:defRPr sz="1400">
                <a:solidFill>
                  <a:schemeClr val="tx1">
                    <a:tint val="75000"/>
                  </a:schemeClr>
                </a:solidFill>
              </a:defRPr>
            </a:lvl7pPr>
            <a:lvl8pPr marL="3198904" indent="0">
              <a:buNone/>
              <a:defRPr sz="1400">
                <a:solidFill>
                  <a:schemeClr val="tx1">
                    <a:tint val="75000"/>
                  </a:schemeClr>
                </a:solidFill>
              </a:defRPr>
            </a:lvl8pPr>
            <a:lvl9pPr marL="365588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6F2CA-307F-4E36-9C15-730FBE9BB4A0}"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9A15AB-2386-486E-9B94-0562F7423AE5}"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p:nvSpPr>
        <p:spPr bwMode="auto">
          <a:xfrm>
            <a:off x="299258" y="2017059"/>
            <a:ext cx="8520545" cy="0"/>
          </a:xfrm>
          <a:prstGeom prst="line">
            <a:avLst/>
          </a:prstGeom>
          <a:noFill/>
          <a:ln w="19050">
            <a:solidFill>
              <a:srgbClr val="000000"/>
            </a:solidFill>
            <a:round/>
            <a:headEnd/>
            <a:tailEnd/>
          </a:ln>
          <a:effectLst/>
        </p:spPr>
        <p:txBody>
          <a:bodyPr wrap="none" lIns="101870" tIns="50935" rIns="101870" bIns="50935"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79"/>
            <a:ext cx="1870364" cy="306593"/>
          </a:xfrm>
        </p:spPr>
        <p:txBody>
          <a:bodyPr/>
          <a:lstStyle/>
          <a:p>
            <a:fld id="{C96F5B8B-7232-4C2C-B2C3-2F84D7BB9C93}" type="datetimeFigureOut">
              <a:rPr lang="en-US" smtClean="0"/>
              <a:t>1/18/2018</a:t>
            </a:fld>
            <a:endParaRPr lang="en-US"/>
          </a:p>
        </p:txBody>
      </p:sp>
      <p:sp>
        <p:nvSpPr>
          <p:cNvPr id="12" name="Footer Placeholder 4"/>
          <p:cNvSpPr>
            <a:spLocks noGrp="1"/>
          </p:cNvSpPr>
          <p:nvPr>
            <p:ph type="ftr" sz="quarter" idx="11"/>
          </p:nvPr>
        </p:nvSpPr>
        <p:spPr>
          <a:xfrm>
            <a:off x="3124200" y="6406179"/>
            <a:ext cx="2895600" cy="314661"/>
          </a:xfrm>
        </p:spPr>
        <p:txBody>
          <a:bodyPr/>
          <a:lstStyle/>
          <a:p>
            <a:endParaRPr lang="en-US"/>
          </a:p>
        </p:txBody>
      </p:sp>
      <p:sp>
        <p:nvSpPr>
          <p:cNvPr id="13" name="Slide Number Placeholder 5"/>
          <p:cNvSpPr>
            <a:spLocks noGrp="1"/>
          </p:cNvSpPr>
          <p:nvPr>
            <p:ph type="sldNum" sz="quarter" idx="12"/>
          </p:nvPr>
        </p:nvSpPr>
        <p:spPr>
          <a:xfrm>
            <a:off x="6691745" y="6406179"/>
            <a:ext cx="2133600" cy="314661"/>
          </a:xfrm>
          <a:prstGeom prst="rect">
            <a:avLst/>
          </a:prstGeom>
        </p:spPr>
        <p:txBody>
          <a:bodyPr/>
          <a:lstStyle/>
          <a:p>
            <a:fld id="{A758C070-2B61-4A99-92EA-5C11669E4E57}" type="slidenum">
              <a:rPr lang="en-US" smtClean="0"/>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640" y="2081605"/>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9" y="2081605"/>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908D74-6EE3-4B95-95FA-DC1C0DB8D13F}" type="datetime1">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7E0DA-283D-4B59-80D3-E5D94F1F7A88}" type="datetime1">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A51A7-4612-4EC8-A212-A164392B8E46}" type="datetime1">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299258" y="992395"/>
            <a:ext cx="8520545" cy="911711"/>
          </a:xfrm>
        </p:spPr>
        <p:txBody>
          <a:bodyPr/>
          <a:lstStyle/>
          <a:p>
            <a:r>
              <a:rPr lang="en-US" smtClean="0"/>
              <a:t>Click to edit Master title style</a:t>
            </a:r>
            <a:endParaRPr lang="en-US"/>
          </a:p>
        </p:txBody>
      </p:sp>
      <p:sp>
        <p:nvSpPr>
          <p:cNvPr id="6" name="Content Placeholder 2"/>
          <p:cNvSpPr>
            <a:spLocks noGrp="1"/>
          </p:cNvSpPr>
          <p:nvPr>
            <p:ph idx="1"/>
          </p:nvPr>
        </p:nvSpPr>
        <p:spPr>
          <a:xfrm>
            <a:off x="299258" y="2097741"/>
            <a:ext cx="8520545" cy="422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07571" y="6406181"/>
            <a:ext cx="1870364" cy="306593"/>
          </a:xfrm>
          <a:prstGeom prst="rect">
            <a:avLst/>
          </a:prstGeom>
        </p:spPr>
        <p:txBody>
          <a:bodyPr vert="horz" lIns="91397" tIns="45698" rIns="91397" bIns="45698" rtlCol="0" anchor="ctr"/>
          <a:lstStyle/>
          <a:p>
            <a:pPr marL="0" marR="0" lvl="0" indent="0" algn="l" defTabSz="913972"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972" rtl="0" eaLnBrk="1" fontAlgn="auto" latinLnBrk="0" hangingPunct="1">
                <a:lnSpc>
                  <a:spcPct val="100000"/>
                </a:lnSpc>
                <a:spcBef>
                  <a:spcPts val="0"/>
                </a:spcBef>
                <a:spcAft>
                  <a:spcPts val="0"/>
                </a:spcAft>
                <a:buClrTx/>
                <a:buSzTx/>
                <a:buFontTx/>
                <a:buNone/>
                <a:tabLst/>
                <a:defRPr/>
              </a:pPr>
              <a:t>1/18/2018</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97" tIns="45698" rIns="91397" bIns="45698" rtlCol="0" anchor="ctr"/>
          <a:lstStyle/>
          <a:p>
            <a:pPr marL="0" marR="0" lvl="0" indent="0" algn="r" defTabSz="91397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97" tIns="45698" rIns="91397" bIns="4569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97BDC-2884-469E-9C38-FE545FA88461}"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F1895-B28B-4812-A459-20254EA78002}"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04709-72C3-4824-8FEF-FBC6C1D46530}"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345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4156F-56DA-4EE9-BC46-531D96B6D24B}"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74320" y="2081608"/>
            <a:ext cx="8337665" cy="2542095"/>
          </a:xfrm>
          <a:noFill/>
          <a:ln w="9525">
            <a:noFill/>
            <a:miter lim="800000"/>
            <a:headEnd/>
            <a:tailEnd/>
          </a:ln>
          <a:effectLst/>
        </p:spPr>
        <p:txBody>
          <a:bodyPr lIns="91357" tIns="45679" rIns="91357" bIns="45679" numCol="6">
            <a:spAutoFit/>
          </a:bodyPr>
          <a:lstStyle>
            <a:lvl1pPr algn="l" defTabSz="914180"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4180"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4180"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4180"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4180"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D4E1262-4F2B-4BAC-9041-F94FF89EA2EB}"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marL="0" marR="0" indent="0" algn="r" defTabSz="913972" rtl="0" eaLnBrk="1" fontAlgn="auto" latinLnBrk="0" hangingPunct="1">
              <a:lnSpc>
                <a:spcPct val="100000"/>
              </a:lnSpc>
              <a:spcBef>
                <a:spcPts val="0"/>
              </a:spcBef>
              <a:spcAft>
                <a:spcPts val="0"/>
              </a:spcAft>
              <a:buClrTx/>
              <a:buSzTx/>
              <a:buFontTx/>
              <a:buNone/>
              <a:tabLst/>
              <a:defRPr>
                <a:latin typeface="Arial" pitchFamily="34" charset="0"/>
                <a:cs typeface="Arial" pitchFamily="34" charset="0"/>
              </a:defRPr>
            </a:lvl1pPr>
          </a:lstStyle>
          <a:p>
            <a:pPr>
              <a:defRPr/>
            </a:pPr>
            <a:r>
              <a:rPr lang="en-US" dirty="0" smtClean="0"/>
              <a:t>Page </a:t>
            </a:r>
            <a:fld id="{01E16EBA-0216-4FA1-BFEC-225E79399361}" type="slidenum">
              <a:rPr lang="en-US" smtClean="0"/>
              <a:pPr>
                <a:defRPr/>
              </a:pPr>
              <a:t>‹#›</a:t>
            </a:fld>
            <a:endParaRPr lang="en-US" dirty="0" smtClean="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49218" r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27916EEB-1272-4DD1-B686-E4EA4913FF9C}"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57" tIns="45679" rIns="91357" bIns="45679" numCol="6">
            <a:spAutoFit/>
          </a:bodyPr>
          <a:lstStyle>
            <a:lvl1pPr algn="l" defTabSz="914180"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4180"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2788" algn="l" defTabSz="914180"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7313" algn="l" defTabSz="914180"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71836" algn="l" defTabSz="914180"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marL="286248" lvl="0" indent="-286248" algn="l" defTabSz="914180" rtl="0" eaLnBrk="1" fontAlgn="base" hangingPunct="1">
              <a:lnSpc>
                <a:spcPts val="718"/>
              </a:lnSpc>
              <a:spcBef>
                <a:spcPct val="25000"/>
              </a:spcBef>
              <a:spcAft>
                <a:spcPct val="0"/>
              </a:spcAft>
              <a:buNone/>
            </a:pPr>
            <a:r>
              <a:rPr lang="en-US" smtClean="0"/>
              <a:t>Click to edit Master text styles</a:t>
            </a:r>
          </a:p>
          <a:p>
            <a:pPr marL="286248" lvl="1" indent="-286248" algn="l" defTabSz="914180" rtl="0" eaLnBrk="1" fontAlgn="base" hangingPunct="1">
              <a:lnSpc>
                <a:spcPts val="718"/>
              </a:lnSpc>
              <a:spcBef>
                <a:spcPct val="25000"/>
              </a:spcBef>
              <a:spcAft>
                <a:spcPct val="0"/>
              </a:spcAft>
              <a:buNone/>
            </a:pPr>
            <a:r>
              <a:rPr lang="en-US" smtClean="0"/>
              <a:t>Second level</a:t>
            </a:r>
          </a:p>
          <a:p>
            <a:pPr marL="286248" lvl="2" indent="-286248" algn="l" defTabSz="914180" rtl="0" eaLnBrk="1" fontAlgn="base" hangingPunct="1">
              <a:lnSpc>
                <a:spcPts val="718"/>
              </a:lnSpc>
              <a:spcBef>
                <a:spcPct val="25000"/>
              </a:spcBef>
              <a:spcAft>
                <a:spcPct val="0"/>
              </a:spcAft>
              <a:buNone/>
            </a:pPr>
            <a:r>
              <a:rPr lang="en-US" smtClean="0"/>
              <a:t>Third level</a:t>
            </a:r>
          </a:p>
          <a:p>
            <a:pPr marL="286248" lvl="3" indent="-286248" algn="l" defTabSz="914180" rtl="0" eaLnBrk="1" fontAlgn="base" hangingPunct="1">
              <a:lnSpc>
                <a:spcPts val="718"/>
              </a:lnSpc>
              <a:spcBef>
                <a:spcPct val="25000"/>
              </a:spcBef>
              <a:spcAft>
                <a:spcPct val="0"/>
              </a:spcAft>
              <a:buNone/>
            </a:pPr>
            <a:r>
              <a:rPr lang="en-US" smtClean="0"/>
              <a:t>Fourth level</a:t>
            </a:r>
          </a:p>
          <a:p>
            <a:pPr marL="286248" lvl="4" indent="-286248" algn="l" defTabSz="914180" rtl="0" eaLnBrk="1" fontAlgn="base" hangingPunct="1">
              <a:lnSpc>
                <a:spcPts val="718"/>
              </a:lnSpc>
              <a:spcBef>
                <a:spcPct val="25000"/>
              </a:spcBef>
              <a:spcAft>
                <a:spcPct val="0"/>
              </a:spcAft>
              <a:buNone/>
            </a:pPr>
            <a:r>
              <a:rPr lang="en-US" smtClean="0"/>
              <a:t>Fifth level</a:t>
            </a:r>
            <a:endParaRPr 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rgbClr val="000000"/>
            </a:solidFill>
            <a:round/>
            <a:headEnd/>
            <a:tailEnd/>
          </a:ln>
          <a:effectLst/>
        </p:spPr>
        <p:txBody>
          <a:bodyPr wrap="none" lIns="101834" tIns="50917" rIns="101834" bIns="50917"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C7324B07-F510-4AE0-9F5A-324E920CB5E3}" type="datetime1">
              <a:rPr lang="en-US" smtClean="0"/>
              <a:pPr/>
              <a:t>1/18/2018</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A6E252-CDCD-49ED-9308-945ECCDF2721}"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rgbClr val="000000"/>
                </a:solidFill>
              </a:defRPr>
            </a:lvl1pPr>
            <a:lvl2pPr marL="456933" indent="0" algn="ctr">
              <a:buNone/>
              <a:defRPr>
                <a:solidFill>
                  <a:schemeClr val="tx1">
                    <a:tint val="75000"/>
                  </a:schemeClr>
                </a:solidFill>
              </a:defRPr>
            </a:lvl2pPr>
            <a:lvl3pPr marL="913865" indent="0" algn="ctr">
              <a:buNone/>
              <a:defRPr>
                <a:solidFill>
                  <a:schemeClr val="tx1">
                    <a:tint val="75000"/>
                  </a:schemeClr>
                </a:solidFill>
              </a:defRPr>
            </a:lvl3pPr>
            <a:lvl4pPr marL="1370799" indent="0" algn="ctr">
              <a:buNone/>
              <a:defRPr>
                <a:solidFill>
                  <a:schemeClr val="tx1">
                    <a:tint val="75000"/>
                  </a:schemeClr>
                </a:solidFill>
              </a:defRPr>
            </a:lvl4pPr>
            <a:lvl5pPr marL="1827731" indent="0" algn="ctr">
              <a:buNone/>
              <a:defRPr>
                <a:solidFill>
                  <a:schemeClr val="tx1">
                    <a:tint val="75000"/>
                  </a:schemeClr>
                </a:solidFill>
              </a:defRPr>
            </a:lvl5pPr>
            <a:lvl6pPr marL="2284665" indent="0" algn="ctr">
              <a:buNone/>
              <a:defRPr>
                <a:solidFill>
                  <a:schemeClr val="tx1">
                    <a:tint val="75000"/>
                  </a:schemeClr>
                </a:solidFill>
              </a:defRPr>
            </a:lvl6pPr>
            <a:lvl7pPr marL="2741596" indent="0" algn="ctr">
              <a:buNone/>
              <a:defRPr>
                <a:solidFill>
                  <a:schemeClr val="tx1">
                    <a:tint val="75000"/>
                  </a:schemeClr>
                </a:solidFill>
              </a:defRPr>
            </a:lvl7pPr>
            <a:lvl8pPr marL="3198530" indent="0" algn="ctr">
              <a:buNone/>
              <a:defRPr>
                <a:solidFill>
                  <a:schemeClr val="tx1">
                    <a:tint val="75000"/>
                  </a:schemeClr>
                </a:solidFill>
              </a:defRPr>
            </a:lvl8pPr>
            <a:lvl9pPr marL="365546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670843-75F1-451F-B1F5-734376F7FF23}"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768553" indent="-226410"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FF5B84-85D0-405A-AB03-8A5A108CBD3D}"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87" tIns="45693" rIns="91387" bIns="45693"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33" indent="0">
              <a:buNone/>
              <a:defRPr sz="1800">
                <a:solidFill>
                  <a:schemeClr val="tx1">
                    <a:tint val="75000"/>
                  </a:schemeClr>
                </a:solidFill>
              </a:defRPr>
            </a:lvl2pPr>
            <a:lvl3pPr marL="913865" indent="0">
              <a:buNone/>
              <a:defRPr sz="1600">
                <a:solidFill>
                  <a:schemeClr val="tx1">
                    <a:tint val="75000"/>
                  </a:schemeClr>
                </a:solidFill>
              </a:defRPr>
            </a:lvl3pPr>
            <a:lvl4pPr marL="1370799" indent="0">
              <a:buNone/>
              <a:defRPr sz="1400">
                <a:solidFill>
                  <a:schemeClr val="tx1">
                    <a:tint val="75000"/>
                  </a:schemeClr>
                </a:solidFill>
              </a:defRPr>
            </a:lvl4pPr>
            <a:lvl5pPr marL="1827731" indent="0">
              <a:buNone/>
              <a:defRPr sz="1400">
                <a:solidFill>
                  <a:schemeClr val="tx1">
                    <a:tint val="75000"/>
                  </a:schemeClr>
                </a:solidFill>
              </a:defRPr>
            </a:lvl5pPr>
            <a:lvl6pPr marL="2284665" indent="0">
              <a:buNone/>
              <a:defRPr sz="1400">
                <a:solidFill>
                  <a:schemeClr val="tx1">
                    <a:tint val="75000"/>
                  </a:schemeClr>
                </a:solidFill>
              </a:defRPr>
            </a:lvl6pPr>
            <a:lvl7pPr marL="2741596" indent="0">
              <a:buNone/>
              <a:defRPr sz="1400">
                <a:solidFill>
                  <a:schemeClr val="tx1">
                    <a:tint val="75000"/>
                  </a:schemeClr>
                </a:solidFill>
              </a:defRPr>
            </a:lvl7pPr>
            <a:lvl8pPr marL="3198530" indent="0">
              <a:buNone/>
              <a:defRPr sz="1400">
                <a:solidFill>
                  <a:schemeClr val="tx1">
                    <a:tint val="75000"/>
                  </a:schemeClr>
                </a:solidFill>
              </a:defRPr>
            </a:lvl8pPr>
            <a:lvl9pPr marL="365546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A165A-CF9F-496E-9529-12943221BD65}"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47C2A4-8B79-4BC4-95CC-AA10B1893934}"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0" y="2081605"/>
            <a:ext cx="4041775"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C26801-979B-4C4C-B338-91E76B352BCE}" type="datetime1">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13F577-2323-4ACB-99B4-2622E4565B26}" type="datetime1">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C0E20-AB73-4504-B657-62FC9E10538C}" type="datetime1">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smtClean="0"/>
              <a:t>Click to edit Master title style</a:t>
            </a:r>
            <a:endParaRPr lang="en-US"/>
          </a:p>
        </p:txBody>
      </p:sp>
      <p:sp>
        <p:nvSpPr>
          <p:cNvPr id="6" name="Content Placeholder 2"/>
          <p:cNvSpPr>
            <a:spLocks noGrp="1"/>
          </p:cNvSpPr>
          <p:nvPr>
            <p:ph idx="1"/>
          </p:nvPr>
        </p:nvSpPr>
        <p:spPr>
          <a:xfrm>
            <a:off x="299258" y="2097741"/>
            <a:ext cx="8520545" cy="422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07571" y="6406181"/>
            <a:ext cx="1870364" cy="306593"/>
          </a:xfrm>
          <a:prstGeom prst="rect">
            <a:avLst/>
          </a:prstGeom>
        </p:spPr>
        <p:txBody>
          <a:bodyPr vert="horz" lIns="91387" tIns="45693" rIns="91387" bIns="45693" rtlCol="0" anchor="ctr"/>
          <a:lstStyle/>
          <a:p>
            <a:pPr marL="0" marR="0" lvl="0" indent="0" algn="l" defTabSz="913865"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865" rtl="0" eaLnBrk="1" fontAlgn="auto" latinLnBrk="0" hangingPunct="1">
                <a:lnSpc>
                  <a:spcPct val="100000"/>
                </a:lnSpc>
                <a:spcBef>
                  <a:spcPts val="0"/>
                </a:spcBef>
                <a:spcAft>
                  <a:spcPts val="0"/>
                </a:spcAft>
                <a:buClrTx/>
                <a:buSzTx/>
                <a:buFontTx/>
                <a:buNone/>
                <a:tabLst/>
                <a:defRPr/>
              </a:pPr>
              <a:t>1/18/2018</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87" tIns="45693" rIns="91387" bIns="45693" rtlCol="0" anchor="ctr"/>
          <a:lstStyle/>
          <a:p>
            <a:pPr marL="0" marR="0" lvl="0" indent="0" algn="r" defTabSz="91386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87" tIns="45693" rIns="91387" bIns="45693"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43695-8ECD-498F-B722-D9A8A067E380}"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933" indent="0">
              <a:buNone/>
              <a:defRPr sz="2800"/>
            </a:lvl2pPr>
            <a:lvl3pPr marL="913865" indent="0">
              <a:buNone/>
              <a:defRPr sz="2400"/>
            </a:lvl3pPr>
            <a:lvl4pPr marL="1370799" indent="0">
              <a:buNone/>
              <a:defRPr sz="2000"/>
            </a:lvl4pPr>
            <a:lvl5pPr marL="1827731" indent="0">
              <a:buNone/>
              <a:defRPr sz="2000"/>
            </a:lvl5pPr>
            <a:lvl6pPr marL="2284665" indent="0">
              <a:buNone/>
              <a:defRPr sz="2000"/>
            </a:lvl6pPr>
            <a:lvl7pPr marL="2741596" indent="0">
              <a:buNone/>
              <a:defRPr sz="2000"/>
            </a:lvl7pPr>
            <a:lvl8pPr marL="3198530" indent="0">
              <a:buNone/>
              <a:defRPr sz="2000"/>
            </a:lvl8pPr>
            <a:lvl9pPr marL="365546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9047F-46A3-41B9-B6F7-6176FCBD36B3}"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EFE6E9-AFFA-41DD-B88E-B7E52B031903}"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768967" indent="-226462"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3BFD2-CD7C-4E72-A40F-D9A4B9F82B98}"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407" tIns="45704" rIns="91407" bIns="45704"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FE855-4301-4E37-AD8A-ED09471BC11B}"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274320" y="2081609"/>
            <a:ext cx="8337665" cy="2542095"/>
          </a:xfrm>
          <a:noFill/>
          <a:ln w="9525">
            <a:noFill/>
            <a:miter lim="800000"/>
            <a:headEnd/>
            <a:tailEnd/>
          </a:ln>
          <a:effectLst/>
        </p:spPr>
        <p:txBody>
          <a:bodyPr lIns="91346" tIns="45674" rIns="91346" bIns="45674" numCol="6">
            <a:spAutoFit/>
          </a:bodyPr>
          <a:lstStyle>
            <a:lvl1pPr algn="l" defTabSz="914073"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4073"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4073"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4073"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4073"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AE2F0B0-AA6A-43FA-8139-A597F20D8515}"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5270CAA-465B-4596-9458-D562263F70BB}"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46" tIns="45674" rIns="91346" bIns="45674" numCol="6">
            <a:spAutoFit/>
          </a:bodyPr>
          <a:lstStyle>
            <a:lvl1pPr algn="l" defTabSz="914073"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4073"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2661" algn="l" defTabSz="914073"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7146" algn="l" defTabSz="914073"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71629" algn="l" defTabSz="914073"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marL="286215" lvl="0" indent="-286215" algn="l" defTabSz="914073" rtl="0" eaLnBrk="1" fontAlgn="base" hangingPunct="1">
              <a:lnSpc>
                <a:spcPts val="718"/>
              </a:lnSpc>
              <a:spcBef>
                <a:spcPct val="25000"/>
              </a:spcBef>
              <a:spcAft>
                <a:spcPct val="0"/>
              </a:spcAft>
              <a:buNone/>
            </a:pPr>
            <a:r>
              <a:rPr lang="en-US" smtClean="0"/>
              <a:t>Click to edit Master text styles</a:t>
            </a:r>
          </a:p>
          <a:p>
            <a:pPr marL="286215" lvl="1" indent="-286215" algn="l" defTabSz="914073" rtl="0" eaLnBrk="1" fontAlgn="base" hangingPunct="1">
              <a:lnSpc>
                <a:spcPts val="718"/>
              </a:lnSpc>
              <a:spcBef>
                <a:spcPct val="25000"/>
              </a:spcBef>
              <a:spcAft>
                <a:spcPct val="0"/>
              </a:spcAft>
              <a:buNone/>
            </a:pPr>
            <a:r>
              <a:rPr lang="en-US" smtClean="0"/>
              <a:t>Second level</a:t>
            </a:r>
          </a:p>
          <a:p>
            <a:pPr marL="286215" lvl="2" indent="-286215" algn="l" defTabSz="914073" rtl="0" eaLnBrk="1" fontAlgn="base" hangingPunct="1">
              <a:lnSpc>
                <a:spcPts val="718"/>
              </a:lnSpc>
              <a:spcBef>
                <a:spcPct val="25000"/>
              </a:spcBef>
              <a:spcAft>
                <a:spcPct val="0"/>
              </a:spcAft>
              <a:buNone/>
            </a:pPr>
            <a:r>
              <a:rPr lang="en-US" smtClean="0"/>
              <a:t>Third level</a:t>
            </a:r>
          </a:p>
          <a:p>
            <a:pPr marL="286215" lvl="3" indent="-286215" algn="l" defTabSz="914073" rtl="0" eaLnBrk="1" fontAlgn="base" hangingPunct="1">
              <a:lnSpc>
                <a:spcPts val="718"/>
              </a:lnSpc>
              <a:spcBef>
                <a:spcPct val="25000"/>
              </a:spcBef>
              <a:spcAft>
                <a:spcPct val="0"/>
              </a:spcAft>
              <a:buNone/>
            </a:pPr>
            <a:r>
              <a:rPr lang="en-US" smtClean="0"/>
              <a:t>Fourth level</a:t>
            </a:r>
          </a:p>
          <a:p>
            <a:pPr marL="286215" lvl="4" indent="-286215" algn="l" defTabSz="914073" rtl="0" eaLnBrk="1" fontAlgn="base" hangingPunct="1">
              <a:lnSpc>
                <a:spcPts val="718"/>
              </a:lnSpc>
              <a:spcBef>
                <a:spcPct val="25000"/>
              </a:spcBef>
              <a:spcAft>
                <a:spcPct val="0"/>
              </a:spcAft>
              <a:buNone/>
            </a:pPr>
            <a:r>
              <a:rPr lang="en-US" smtClean="0"/>
              <a:t>Fifth level</a:t>
            </a:r>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rgbClr val="000000"/>
            </a:solidFill>
            <a:round/>
            <a:headEnd/>
            <a:tailEnd/>
          </a:ln>
          <a:effectLst/>
        </p:spPr>
        <p:txBody>
          <a:bodyPr wrap="none" lIns="101822" tIns="50911" rIns="101822" bIns="50911"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F534C66E-3EB5-47DA-97CF-8700B20D5524}" type="datetime1">
              <a:rPr lang="en-US" smtClean="0"/>
              <a:pPr/>
              <a:t>1/18/2018</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6880" indent="0" algn="ctr">
              <a:buNone/>
              <a:defRPr>
                <a:solidFill>
                  <a:schemeClr val="tx1">
                    <a:tint val="75000"/>
                  </a:schemeClr>
                </a:solidFill>
              </a:defRPr>
            </a:lvl2pPr>
            <a:lvl3pPr marL="913758" indent="0" algn="ctr">
              <a:buNone/>
              <a:defRPr>
                <a:solidFill>
                  <a:schemeClr val="tx1">
                    <a:tint val="75000"/>
                  </a:schemeClr>
                </a:solidFill>
              </a:defRPr>
            </a:lvl3pPr>
            <a:lvl4pPr marL="1370639" indent="0" algn="ctr">
              <a:buNone/>
              <a:defRPr>
                <a:solidFill>
                  <a:schemeClr val="tx1">
                    <a:tint val="75000"/>
                  </a:schemeClr>
                </a:solidFill>
              </a:defRPr>
            </a:lvl4pPr>
            <a:lvl5pPr marL="1827517" indent="0" algn="ctr">
              <a:buNone/>
              <a:defRPr>
                <a:solidFill>
                  <a:schemeClr val="tx1">
                    <a:tint val="75000"/>
                  </a:schemeClr>
                </a:solidFill>
              </a:defRPr>
            </a:lvl5pPr>
            <a:lvl6pPr marL="2284398" indent="0" algn="ctr">
              <a:buNone/>
              <a:defRPr>
                <a:solidFill>
                  <a:schemeClr val="tx1">
                    <a:tint val="75000"/>
                  </a:schemeClr>
                </a:solidFill>
              </a:defRPr>
            </a:lvl6pPr>
            <a:lvl7pPr marL="2741275" indent="0" algn="ctr">
              <a:buNone/>
              <a:defRPr>
                <a:solidFill>
                  <a:schemeClr val="tx1">
                    <a:tint val="75000"/>
                  </a:schemeClr>
                </a:solidFill>
              </a:defRPr>
            </a:lvl7pPr>
            <a:lvl8pPr marL="3198156" indent="0" algn="ctr">
              <a:buNone/>
              <a:defRPr>
                <a:solidFill>
                  <a:schemeClr val="tx1">
                    <a:tint val="75000"/>
                  </a:schemeClr>
                </a:solidFill>
              </a:defRPr>
            </a:lvl8pPr>
            <a:lvl9pPr marL="365503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9DB17A-B67B-4052-A6D8-D7DB3BC9A3DB}"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99258" y="5865607"/>
            <a:ext cx="8520545" cy="459889"/>
          </a:xfrm>
          <a:prstGeom prst="rect">
            <a:avLst/>
          </a:prstGeom>
          <a:noFill/>
        </p:spPr>
        <p:txBody>
          <a:bodyPr wrap="square" lIns="0" tIns="0" rIns="0" bIns="0" rtlCol="0">
            <a:noAutofit/>
          </a:bodyPr>
          <a:lstStyle/>
          <a:p>
            <a:pPr algn="ctr"/>
            <a:r>
              <a:rPr lang="en-US" sz="15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500" b="1" dirty="0">
              <a:solidFill>
                <a:srgbClr val="000000"/>
              </a:solidFill>
              <a:latin typeface="Arial" pitchFamily="34" charset="0"/>
              <a:cs typeface="Arial" pitchFamily="34" charset="0"/>
            </a:endParaRPr>
          </a:p>
        </p:txBody>
      </p:sp>
      <p:cxnSp>
        <p:nvCxnSpPr>
          <p:cNvPr id="10" name="Straight Connector 9"/>
          <p:cNvCxnSpPr/>
          <p:nvPr userDrawn="1"/>
        </p:nvCxnSpPr>
        <p:spPr>
          <a:xfrm>
            <a:off x="299258" y="5792993"/>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768346" indent="-226384"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B5A289-61A6-432B-9AF5-5B38BDF030D1}"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76" tIns="45688" rIns="91376" bIns="4568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80" indent="0">
              <a:buNone/>
              <a:defRPr sz="1800">
                <a:solidFill>
                  <a:schemeClr val="tx1">
                    <a:tint val="75000"/>
                  </a:schemeClr>
                </a:solidFill>
              </a:defRPr>
            </a:lvl2pPr>
            <a:lvl3pPr marL="913758" indent="0">
              <a:buNone/>
              <a:defRPr sz="1600">
                <a:solidFill>
                  <a:schemeClr val="tx1">
                    <a:tint val="75000"/>
                  </a:schemeClr>
                </a:solidFill>
              </a:defRPr>
            </a:lvl3pPr>
            <a:lvl4pPr marL="1370639" indent="0">
              <a:buNone/>
              <a:defRPr sz="1400">
                <a:solidFill>
                  <a:schemeClr val="tx1">
                    <a:tint val="75000"/>
                  </a:schemeClr>
                </a:solidFill>
              </a:defRPr>
            </a:lvl4pPr>
            <a:lvl5pPr marL="1827517" indent="0">
              <a:buNone/>
              <a:defRPr sz="1400">
                <a:solidFill>
                  <a:schemeClr val="tx1">
                    <a:tint val="75000"/>
                  </a:schemeClr>
                </a:solidFill>
              </a:defRPr>
            </a:lvl5pPr>
            <a:lvl6pPr marL="2284398" indent="0">
              <a:buNone/>
              <a:defRPr sz="1400">
                <a:solidFill>
                  <a:schemeClr val="tx1">
                    <a:tint val="75000"/>
                  </a:schemeClr>
                </a:solidFill>
              </a:defRPr>
            </a:lvl6pPr>
            <a:lvl7pPr marL="2741275" indent="0">
              <a:buNone/>
              <a:defRPr sz="1400">
                <a:solidFill>
                  <a:schemeClr val="tx1">
                    <a:tint val="75000"/>
                  </a:schemeClr>
                </a:solidFill>
              </a:defRPr>
            </a:lvl7pPr>
            <a:lvl8pPr marL="3198156" indent="0">
              <a:buNone/>
              <a:defRPr sz="1400">
                <a:solidFill>
                  <a:schemeClr val="tx1">
                    <a:tint val="75000"/>
                  </a:schemeClr>
                </a:solidFill>
              </a:defRPr>
            </a:lvl8pPr>
            <a:lvl9pPr marL="365503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020447-86B9-4BF6-9049-2F2460B47B25}"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5C9998-255C-45B9-A52D-EC9258BD00E0}"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1" y="2081605"/>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FDAE14-0F11-4D4A-859F-BC4C3A73D3C0}" type="datetime1">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659EE-2BCC-45B1-A0C0-086780306225}" type="datetime1">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4A399F-8096-4569-934A-A157B8A80794}"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1F860-05C5-45C8-ABF0-E24FF4F93C1B}" type="datetime1">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299258" y="992395"/>
            <a:ext cx="8520545" cy="911711"/>
          </a:xfrm>
        </p:spPr>
        <p:txBody>
          <a:bodyPr/>
          <a:lstStyle/>
          <a:p>
            <a:r>
              <a:rPr lang="en-US" smtClean="0"/>
              <a:t>Click to edit Master title style</a:t>
            </a:r>
            <a:endParaRPr lang="en-US"/>
          </a:p>
        </p:txBody>
      </p:sp>
      <p:sp>
        <p:nvSpPr>
          <p:cNvPr id="6" name="Content Placeholder 2"/>
          <p:cNvSpPr>
            <a:spLocks noGrp="1"/>
          </p:cNvSpPr>
          <p:nvPr>
            <p:ph idx="1"/>
          </p:nvPr>
        </p:nvSpPr>
        <p:spPr>
          <a:xfrm>
            <a:off x="299258" y="2097741"/>
            <a:ext cx="8520545" cy="422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07571" y="6406181"/>
            <a:ext cx="1870364" cy="306593"/>
          </a:xfrm>
          <a:prstGeom prst="rect">
            <a:avLst/>
          </a:prstGeom>
        </p:spPr>
        <p:txBody>
          <a:bodyPr vert="horz" lIns="91376" tIns="45688" rIns="91376" bIns="45688" rtlCol="0" anchor="ctr"/>
          <a:lstStyle/>
          <a:p>
            <a:pPr marL="0" marR="0" lvl="0" indent="0" algn="l" defTabSz="913758"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758" rtl="0" eaLnBrk="1" fontAlgn="auto" latinLnBrk="0" hangingPunct="1">
                <a:lnSpc>
                  <a:spcPct val="100000"/>
                </a:lnSpc>
                <a:spcBef>
                  <a:spcPts val="0"/>
                </a:spcBef>
                <a:spcAft>
                  <a:spcPts val="0"/>
                </a:spcAft>
                <a:buClrTx/>
                <a:buSzTx/>
                <a:buFontTx/>
                <a:buNone/>
                <a:tabLst/>
                <a:defRPr/>
              </a:pPr>
              <a:t>1/18/2018</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76" tIns="45688" rIns="91376" bIns="45688" rtlCol="0" anchor="ctr"/>
          <a:lstStyle/>
          <a:p>
            <a:pPr marL="0" marR="0" lvl="0" indent="0" algn="r" defTabSz="913758"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76" tIns="45688" rIns="91376" bIns="4568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4473"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FBCCC-7D46-4309-AE25-D3C38E48D962}"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CBFA0-6F97-4CC1-90AA-BEF6A97F9259}"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C622D-3E22-423E-85B8-6403522C7B89}"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D5CA0-A15D-4E80-85FD-96EBD2359918}"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274320" y="2081610"/>
            <a:ext cx="8337665" cy="2542095"/>
          </a:xfrm>
          <a:noFill/>
          <a:ln w="9525">
            <a:noFill/>
            <a:miter lim="800000"/>
            <a:headEnd/>
            <a:tailEnd/>
          </a:ln>
          <a:effectLst/>
        </p:spPr>
        <p:txBody>
          <a:bodyPr lIns="91336" tIns="45669" rIns="91336" bIns="45669" numCol="6">
            <a:spAutoFit/>
          </a:bodyPr>
          <a:lstStyle>
            <a:lvl1pPr algn="l" defTabSz="913966"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966"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98CE5CB-C5C1-416C-9C65-F4DBDDD31568}"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942619A7-4763-4B70-93AC-7993BAB67675}"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36" tIns="45669" rIns="91336" bIns="45669" numCol="6">
            <a:spAutoFit/>
          </a:bodyPr>
          <a:lstStyle>
            <a:lvl1pPr algn="l" defTabSz="913966"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966"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2535" algn="l" defTabSz="913966"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6979" algn="l" defTabSz="913966"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1422" algn="l" defTabSz="913966"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182" lvl="0" indent="-286182" algn="l" defTabSz="913966" rtl="0" eaLnBrk="1" fontAlgn="base" hangingPunct="1">
              <a:lnSpc>
                <a:spcPts val="718"/>
              </a:lnSpc>
              <a:spcBef>
                <a:spcPct val="25000"/>
              </a:spcBef>
              <a:spcAft>
                <a:spcPct val="0"/>
              </a:spcAft>
              <a:buNone/>
            </a:pPr>
            <a:r>
              <a:rPr lang="en-US" smtClean="0"/>
              <a:t>Click to edit Master text styles</a:t>
            </a:r>
          </a:p>
          <a:p>
            <a:pPr marL="286182" lvl="1" indent="-286182" algn="l" defTabSz="913966" rtl="0" eaLnBrk="1" fontAlgn="base" hangingPunct="1">
              <a:lnSpc>
                <a:spcPts val="718"/>
              </a:lnSpc>
              <a:spcBef>
                <a:spcPct val="25000"/>
              </a:spcBef>
              <a:spcAft>
                <a:spcPct val="0"/>
              </a:spcAft>
              <a:buNone/>
            </a:pPr>
            <a:r>
              <a:rPr lang="en-US" smtClean="0"/>
              <a:t>Second level</a:t>
            </a:r>
          </a:p>
          <a:p>
            <a:pPr marL="286182" lvl="2" indent="-286182" algn="l" defTabSz="913966" rtl="0" eaLnBrk="1" fontAlgn="base" hangingPunct="1">
              <a:lnSpc>
                <a:spcPts val="718"/>
              </a:lnSpc>
              <a:spcBef>
                <a:spcPct val="25000"/>
              </a:spcBef>
              <a:spcAft>
                <a:spcPct val="0"/>
              </a:spcAft>
              <a:buNone/>
            </a:pPr>
            <a:r>
              <a:rPr lang="en-US" smtClean="0"/>
              <a:t>Third level</a:t>
            </a:r>
          </a:p>
          <a:p>
            <a:pPr marL="286182" lvl="3" indent="-286182" algn="l" defTabSz="913966" rtl="0" eaLnBrk="1" fontAlgn="base" hangingPunct="1">
              <a:lnSpc>
                <a:spcPts val="718"/>
              </a:lnSpc>
              <a:spcBef>
                <a:spcPct val="25000"/>
              </a:spcBef>
              <a:spcAft>
                <a:spcPct val="0"/>
              </a:spcAft>
              <a:buNone/>
            </a:pPr>
            <a:r>
              <a:rPr lang="en-US" smtClean="0"/>
              <a:t>Fourth level</a:t>
            </a:r>
          </a:p>
          <a:p>
            <a:pPr marL="286182" lvl="4" indent="-286182" algn="l" defTabSz="913966" rtl="0" eaLnBrk="1" fontAlgn="base" hangingPunct="1">
              <a:lnSpc>
                <a:spcPts val="718"/>
              </a:lnSpc>
              <a:spcBef>
                <a:spcPct val="25000"/>
              </a:spcBef>
              <a:spcAft>
                <a:spcPct val="0"/>
              </a:spcAft>
              <a:buNone/>
            </a:pPr>
            <a:r>
              <a:rPr lang="en-US" smtClean="0"/>
              <a:t>Fifth level</a:t>
            </a:r>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810" tIns="50905" rIns="101810" bIns="50905"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B65E777A-27B5-46BD-A1D1-F33971455DB1}" type="datetime1">
              <a:rPr lang="en-US" smtClean="0"/>
              <a:pPr/>
              <a:t>1/18/2018</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33450"/>
            <a:ext cx="8001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095500"/>
            <a:ext cx="39243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2095500"/>
            <a:ext cx="39243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524B662-573A-4CBE-8036-990BC8131683}" type="datetime1">
              <a:rPr lang="en-US" smtClean="0"/>
              <a:pPr>
                <a:defRPr/>
              </a:pPr>
              <a:t>1/18/2018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305800" y="6400800"/>
            <a:ext cx="533400" cy="304800"/>
          </a:xfrm>
          <a:prstGeom prst="rect">
            <a:avLst/>
          </a:prstGeom>
          <a:ln/>
        </p:spPr>
        <p:txBody>
          <a:bodyPr/>
          <a:lstStyle>
            <a:lvl1pPr>
              <a:defRPr/>
            </a:lvl1pPr>
          </a:lstStyle>
          <a:p>
            <a:pPr>
              <a:defRPr/>
            </a:pPr>
            <a:fld id="{05D151F6-02DC-4A63-A56C-3EB21CE180C7}" type="slidenum">
              <a:rPr lang="en-US"/>
              <a:pPr>
                <a:defRPr/>
              </a:pPr>
              <a:t>‹#›</a:t>
            </a:fld>
            <a:endParaRPr lang="en-US"/>
          </a:p>
        </p:txBody>
      </p:sp>
    </p:spTree>
    <p:extLst>
      <p:ext uri="{BB962C8B-B14F-4D97-AF65-F5344CB8AC3E}">
        <p14:creationId xmlns:p14="http://schemas.microsoft.com/office/powerpoint/2010/main" val="252311049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6827" indent="0" algn="ctr">
              <a:buNone/>
              <a:defRPr>
                <a:solidFill>
                  <a:schemeClr val="tx1">
                    <a:tint val="75000"/>
                  </a:schemeClr>
                </a:solidFill>
              </a:defRPr>
            </a:lvl2pPr>
            <a:lvl3pPr marL="913651" indent="0" algn="ctr">
              <a:buNone/>
              <a:defRPr>
                <a:solidFill>
                  <a:schemeClr val="tx1">
                    <a:tint val="75000"/>
                  </a:schemeClr>
                </a:solidFill>
              </a:defRPr>
            </a:lvl3pPr>
            <a:lvl4pPr marL="1370479" indent="0" algn="ctr">
              <a:buNone/>
              <a:defRPr>
                <a:solidFill>
                  <a:schemeClr val="tx1">
                    <a:tint val="75000"/>
                  </a:schemeClr>
                </a:solidFill>
              </a:defRPr>
            </a:lvl4pPr>
            <a:lvl5pPr marL="1827303" indent="0" algn="ctr">
              <a:buNone/>
              <a:defRPr>
                <a:solidFill>
                  <a:schemeClr val="tx1">
                    <a:tint val="75000"/>
                  </a:schemeClr>
                </a:solidFill>
              </a:defRPr>
            </a:lvl5pPr>
            <a:lvl6pPr marL="2284131" indent="0" algn="ctr">
              <a:buNone/>
              <a:defRPr>
                <a:solidFill>
                  <a:schemeClr val="tx1">
                    <a:tint val="75000"/>
                  </a:schemeClr>
                </a:solidFill>
              </a:defRPr>
            </a:lvl6pPr>
            <a:lvl7pPr marL="2740955" indent="0" algn="ctr">
              <a:buNone/>
              <a:defRPr>
                <a:solidFill>
                  <a:schemeClr val="tx1">
                    <a:tint val="75000"/>
                  </a:schemeClr>
                </a:solidFill>
              </a:defRPr>
            </a:lvl7pPr>
            <a:lvl8pPr marL="3197782" indent="0" algn="ctr">
              <a:buNone/>
              <a:defRPr>
                <a:solidFill>
                  <a:schemeClr val="tx1">
                    <a:tint val="75000"/>
                  </a:schemeClr>
                </a:solidFill>
              </a:defRPr>
            </a:lvl8pPr>
            <a:lvl9pPr marL="365460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2C0351-BBD3-4E64-8CE5-FAFDB06EB62F}"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6B60C8-CEB1-488B-A50A-EB38037F0BF7}"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768139" indent="-226357"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168FAD-4798-4380-945B-1EB1FC5B714C}"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65" tIns="45683" rIns="91365" bIns="45683"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27" indent="0">
              <a:buNone/>
              <a:defRPr sz="1800">
                <a:solidFill>
                  <a:schemeClr val="tx1">
                    <a:tint val="75000"/>
                  </a:schemeClr>
                </a:solidFill>
              </a:defRPr>
            </a:lvl2pPr>
            <a:lvl3pPr marL="913651" indent="0">
              <a:buNone/>
              <a:defRPr sz="1600">
                <a:solidFill>
                  <a:schemeClr val="tx1">
                    <a:tint val="75000"/>
                  </a:schemeClr>
                </a:solidFill>
              </a:defRPr>
            </a:lvl3pPr>
            <a:lvl4pPr marL="1370479" indent="0">
              <a:buNone/>
              <a:defRPr sz="1400">
                <a:solidFill>
                  <a:schemeClr val="tx1">
                    <a:tint val="75000"/>
                  </a:schemeClr>
                </a:solidFill>
              </a:defRPr>
            </a:lvl4pPr>
            <a:lvl5pPr marL="1827303" indent="0">
              <a:buNone/>
              <a:defRPr sz="1400">
                <a:solidFill>
                  <a:schemeClr val="tx1">
                    <a:tint val="75000"/>
                  </a:schemeClr>
                </a:solidFill>
              </a:defRPr>
            </a:lvl5pPr>
            <a:lvl6pPr marL="2284131" indent="0">
              <a:buNone/>
              <a:defRPr sz="1400">
                <a:solidFill>
                  <a:schemeClr val="tx1">
                    <a:tint val="75000"/>
                  </a:schemeClr>
                </a:solidFill>
              </a:defRPr>
            </a:lvl6pPr>
            <a:lvl7pPr marL="2740955" indent="0">
              <a:buNone/>
              <a:defRPr sz="1400">
                <a:solidFill>
                  <a:schemeClr val="tx1">
                    <a:tint val="75000"/>
                  </a:schemeClr>
                </a:solidFill>
              </a:defRPr>
            </a:lvl7pPr>
            <a:lvl8pPr marL="3197782" indent="0">
              <a:buNone/>
              <a:defRPr sz="1400">
                <a:solidFill>
                  <a:schemeClr val="tx1">
                    <a:tint val="75000"/>
                  </a:schemeClr>
                </a:solidFill>
              </a:defRPr>
            </a:lvl8pPr>
            <a:lvl9pPr marL="365460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7D847-79EA-470A-86A0-D528EEBFC41F}"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D235AB-1D15-4292-AA2C-1E5243D3FDD1}"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827" indent="0">
              <a:buNone/>
              <a:defRPr sz="2000" b="1"/>
            </a:lvl2pPr>
            <a:lvl3pPr marL="913651" indent="0">
              <a:buNone/>
              <a:defRPr sz="1800" b="1"/>
            </a:lvl3pPr>
            <a:lvl4pPr marL="1370479" indent="0">
              <a:buNone/>
              <a:defRPr sz="1600" b="1"/>
            </a:lvl4pPr>
            <a:lvl5pPr marL="1827303" indent="0">
              <a:buNone/>
              <a:defRPr sz="1600" b="1"/>
            </a:lvl5pPr>
            <a:lvl6pPr marL="2284131" indent="0">
              <a:buNone/>
              <a:defRPr sz="1600" b="1"/>
            </a:lvl6pPr>
            <a:lvl7pPr marL="2740955" indent="0">
              <a:buNone/>
              <a:defRPr sz="1600" b="1"/>
            </a:lvl7pPr>
            <a:lvl8pPr marL="3197782" indent="0">
              <a:buNone/>
              <a:defRPr sz="1600" b="1"/>
            </a:lvl8pPr>
            <a:lvl9pPr marL="365460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2" y="2081605"/>
            <a:ext cx="4041775" cy="639762"/>
          </a:xfrm>
        </p:spPr>
        <p:txBody>
          <a:bodyPr anchor="b"/>
          <a:lstStyle>
            <a:lvl1pPr marL="0" indent="0">
              <a:buNone/>
              <a:defRPr sz="2400" b="1"/>
            </a:lvl1pPr>
            <a:lvl2pPr marL="456827" indent="0">
              <a:buNone/>
              <a:defRPr sz="2000" b="1"/>
            </a:lvl2pPr>
            <a:lvl3pPr marL="913651" indent="0">
              <a:buNone/>
              <a:defRPr sz="1800" b="1"/>
            </a:lvl3pPr>
            <a:lvl4pPr marL="1370479" indent="0">
              <a:buNone/>
              <a:defRPr sz="1600" b="1"/>
            </a:lvl4pPr>
            <a:lvl5pPr marL="1827303" indent="0">
              <a:buNone/>
              <a:defRPr sz="1600" b="1"/>
            </a:lvl5pPr>
            <a:lvl6pPr marL="2284131" indent="0">
              <a:buNone/>
              <a:defRPr sz="1600" b="1"/>
            </a:lvl6pPr>
            <a:lvl7pPr marL="2740955" indent="0">
              <a:buNone/>
              <a:defRPr sz="1600" b="1"/>
            </a:lvl7pPr>
            <a:lvl8pPr marL="3197782" indent="0">
              <a:buNone/>
              <a:defRPr sz="1600" b="1"/>
            </a:lvl8pPr>
            <a:lvl9pPr marL="365460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CD0BB4-3D8A-4895-8FD2-ABE057C929C3}" type="datetime1">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468FB8-28B6-4096-BABA-D1DA4B8E8CBD}" type="datetime1">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0F556-C35D-4A4F-93B3-D84CD8BC4B8F}" type="datetime1">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smtClean="0"/>
              <a:t>Click to edit Master title style</a:t>
            </a:r>
            <a:endParaRPr lang="en-US"/>
          </a:p>
        </p:txBody>
      </p:sp>
      <p:sp>
        <p:nvSpPr>
          <p:cNvPr id="6" name="Content Placeholder 2"/>
          <p:cNvSpPr>
            <a:spLocks noGrp="1"/>
          </p:cNvSpPr>
          <p:nvPr>
            <p:ph idx="1"/>
          </p:nvPr>
        </p:nvSpPr>
        <p:spPr>
          <a:xfrm>
            <a:off x="299258" y="2097741"/>
            <a:ext cx="8520545" cy="422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07571" y="6406181"/>
            <a:ext cx="1870364" cy="306593"/>
          </a:xfrm>
          <a:prstGeom prst="rect">
            <a:avLst/>
          </a:prstGeom>
        </p:spPr>
        <p:txBody>
          <a:bodyPr vert="horz" lIns="91365" tIns="45683" rIns="91365" bIns="45683" rtlCol="0" anchor="ctr"/>
          <a:lstStyle/>
          <a:p>
            <a:pPr marL="0" marR="0" lvl="0" indent="0" algn="l" defTabSz="913651"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651" rtl="0" eaLnBrk="1" fontAlgn="auto" latinLnBrk="0" hangingPunct="1">
                <a:lnSpc>
                  <a:spcPct val="100000"/>
                </a:lnSpc>
                <a:spcBef>
                  <a:spcPts val="0"/>
                </a:spcBef>
                <a:spcAft>
                  <a:spcPts val="0"/>
                </a:spcAft>
                <a:buClrTx/>
                <a:buSzTx/>
                <a:buFontTx/>
                <a:buNone/>
                <a:tabLst/>
                <a:defRPr/>
              </a:pPr>
              <a:t>1/18/2018</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65" tIns="45683" rIns="91365" bIns="45683" rtlCol="0" anchor="ctr"/>
          <a:lstStyle/>
          <a:p>
            <a:pPr marL="0" marR="0" lvl="0" indent="0" algn="r" defTabSz="913651" rtl="0" eaLnBrk="1" fontAlgn="auto" latinLnBrk="0" hangingPunct="1">
              <a:lnSpc>
                <a:spcPct val="100000"/>
              </a:lnSpc>
              <a:spcBef>
                <a:spcPts val="0"/>
              </a:spcBef>
              <a:spcAft>
                <a:spcPts val="0"/>
              </a:spcAft>
              <a:buClrTx/>
              <a:buSzTx/>
              <a:buFontTx/>
              <a:buNone/>
              <a:tabLst/>
              <a:defRPr/>
            </a:pPr>
            <a:fld id="{01E16EBA-0216-4FA1-BFEC-225E79399361}" type="slidenum">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3651"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65" tIns="45683" rIns="91365" bIns="45683"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827" indent="0">
              <a:buNone/>
              <a:defRPr sz="1200"/>
            </a:lvl2pPr>
            <a:lvl3pPr marL="913651" indent="0">
              <a:buNone/>
              <a:defRPr sz="1000"/>
            </a:lvl3pPr>
            <a:lvl4pPr marL="1370479" indent="0">
              <a:buNone/>
              <a:defRPr sz="900"/>
            </a:lvl4pPr>
            <a:lvl5pPr marL="1827303" indent="0">
              <a:buNone/>
              <a:defRPr sz="900"/>
            </a:lvl5pPr>
            <a:lvl6pPr marL="2284131" indent="0">
              <a:buNone/>
              <a:defRPr sz="900"/>
            </a:lvl6pPr>
            <a:lvl7pPr marL="2740955" indent="0">
              <a:buNone/>
              <a:defRPr sz="900"/>
            </a:lvl7pPr>
            <a:lvl8pPr marL="3197782" indent="0">
              <a:buNone/>
              <a:defRPr sz="900"/>
            </a:lvl8pPr>
            <a:lvl9pPr marL="365460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85950-E7FE-4A00-B64C-96BC5B5566FE}"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827" indent="0">
              <a:buNone/>
              <a:defRPr sz="2800"/>
            </a:lvl2pPr>
            <a:lvl3pPr marL="913651" indent="0">
              <a:buNone/>
              <a:defRPr sz="2400"/>
            </a:lvl3pPr>
            <a:lvl4pPr marL="1370479" indent="0">
              <a:buNone/>
              <a:defRPr sz="2000"/>
            </a:lvl4pPr>
            <a:lvl5pPr marL="1827303" indent="0">
              <a:buNone/>
              <a:defRPr sz="2000"/>
            </a:lvl5pPr>
            <a:lvl6pPr marL="2284131" indent="0">
              <a:buNone/>
              <a:defRPr sz="2000"/>
            </a:lvl6pPr>
            <a:lvl7pPr marL="2740955" indent="0">
              <a:buNone/>
              <a:defRPr sz="2000"/>
            </a:lvl7pPr>
            <a:lvl8pPr marL="3197782" indent="0">
              <a:buNone/>
              <a:defRPr sz="2000"/>
            </a:lvl8pPr>
            <a:lvl9pPr marL="365460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7" indent="0">
              <a:buNone/>
              <a:defRPr sz="1200"/>
            </a:lvl2pPr>
            <a:lvl3pPr marL="913651" indent="0">
              <a:buNone/>
              <a:defRPr sz="1000"/>
            </a:lvl3pPr>
            <a:lvl4pPr marL="1370479" indent="0">
              <a:buNone/>
              <a:defRPr sz="900"/>
            </a:lvl4pPr>
            <a:lvl5pPr marL="1827303" indent="0">
              <a:buNone/>
              <a:defRPr sz="900"/>
            </a:lvl5pPr>
            <a:lvl6pPr marL="2284131" indent="0">
              <a:buNone/>
              <a:defRPr sz="900"/>
            </a:lvl6pPr>
            <a:lvl7pPr marL="2740955" indent="0">
              <a:buNone/>
              <a:defRPr sz="900"/>
            </a:lvl7pPr>
            <a:lvl8pPr marL="3197782" indent="0">
              <a:buNone/>
              <a:defRPr sz="900"/>
            </a:lvl8pPr>
            <a:lvl9pPr marL="365460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406938-009A-489C-BD73-3A200C9AE04E}"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DEE51-11F9-4E61-BE0F-CE2693C3F6CF}"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77D57-BDB6-4D8A-BDF4-3093CC65C3CF}"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769381" indent="-226515"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6F5B8B-7232-4C2C-B2C3-2F84D7BB9C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91745" y="6406179"/>
            <a:ext cx="2133600" cy="314661"/>
          </a:xfrm>
          <a:prstGeom prst="rect">
            <a:avLst/>
          </a:prstGeom>
        </p:spPr>
        <p:txBody>
          <a:bodyPr/>
          <a:lstStyle/>
          <a:p>
            <a:fld id="{A758C070-2B61-4A99-92EA-5C11669E4E5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639" y="2081605"/>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2081605"/>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6BA97D-76FE-409D-848E-EA48B58E0399}" type="datetime1">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274320" y="2081611"/>
            <a:ext cx="8337665" cy="2542095"/>
          </a:xfrm>
          <a:noFill/>
          <a:ln w="9525">
            <a:noFill/>
            <a:miter lim="800000"/>
            <a:headEnd/>
            <a:tailEnd/>
          </a:ln>
          <a:effectLst/>
        </p:spPr>
        <p:txBody>
          <a:bodyPr lIns="91326" tIns="45663" rIns="91326" bIns="45663" numCol="6">
            <a:spAutoFit/>
          </a:bodyPr>
          <a:lstStyle>
            <a:lvl1pPr algn="l" defTabSz="913859"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859"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859"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859"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859"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5A5ACBA-D5F2-4165-81B1-A1E8D8AB2D9D}"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843FF2E-697D-413E-AA4F-498A62DA7D8B}"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21040" cy="754002"/>
          </a:xfrm>
          <a:noFill/>
          <a:ln w="9525">
            <a:noFill/>
            <a:miter lim="800000"/>
            <a:headEnd/>
            <a:tailEnd/>
          </a:ln>
          <a:effectLst/>
        </p:spPr>
        <p:txBody>
          <a:bodyPr wrap="square" lIns="91326" tIns="45663" rIns="91326" bIns="45663" numCol="6">
            <a:spAutoFit/>
          </a:bodyPr>
          <a:lstStyle>
            <a:lvl1pPr algn="l" defTabSz="913859"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859"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2408" algn="l" defTabSz="913859"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6812" algn="l" defTabSz="913859"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1215" algn="l" defTabSz="913859"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149" lvl="0" indent="-286149" algn="l" defTabSz="913859" rtl="0" eaLnBrk="1" fontAlgn="base" hangingPunct="1">
              <a:lnSpc>
                <a:spcPts val="718"/>
              </a:lnSpc>
              <a:spcBef>
                <a:spcPct val="25000"/>
              </a:spcBef>
              <a:spcAft>
                <a:spcPct val="0"/>
              </a:spcAft>
              <a:buNone/>
            </a:pPr>
            <a:r>
              <a:rPr lang="en-US" smtClean="0"/>
              <a:t>Click to edit Master text styles</a:t>
            </a:r>
          </a:p>
          <a:p>
            <a:pPr marL="286149" lvl="1" indent="-286149" algn="l" defTabSz="913859" rtl="0" eaLnBrk="1" fontAlgn="base" hangingPunct="1">
              <a:lnSpc>
                <a:spcPts val="718"/>
              </a:lnSpc>
              <a:spcBef>
                <a:spcPct val="25000"/>
              </a:spcBef>
              <a:spcAft>
                <a:spcPct val="0"/>
              </a:spcAft>
              <a:buNone/>
            </a:pPr>
            <a:r>
              <a:rPr lang="en-US" smtClean="0"/>
              <a:t>Second level</a:t>
            </a:r>
          </a:p>
          <a:p>
            <a:pPr marL="286149" lvl="2" indent="-286149" algn="l" defTabSz="913859" rtl="0" eaLnBrk="1" fontAlgn="base" hangingPunct="1">
              <a:lnSpc>
                <a:spcPts val="718"/>
              </a:lnSpc>
              <a:spcBef>
                <a:spcPct val="25000"/>
              </a:spcBef>
              <a:spcAft>
                <a:spcPct val="0"/>
              </a:spcAft>
              <a:buNone/>
            </a:pPr>
            <a:r>
              <a:rPr lang="en-US" smtClean="0"/>
              <a:t>Third level</a:t>
            </a:r>
          </a:p>
          <a:p>
            <a:pPr marL="286149" lvl="3" indent="-286149" algn="l" defTabSz="913859" rtl="0" eaLnBrk="1" fontAlgn="base" hangingPunct="1">
              <a:lnSpc>
                <a:spcPts val="718"/>
              </a:lnSpc>
              <a:spcBef>
                <a:spcPct val="25000"/>
              </a:spcBef>
              <a:spcAft>
                <a:spcPct val="0"/>
              </a:spcAft>
              <a:buNone/>
            </a:pPr>
            <a:r>
              <a:rPr lang="en-US" smtClean="0"/>
              <a:t>Fourth level</a:t>
            </a:r>
          </a:p>
          <a:p>
            <a:pPr marL="286149" lvl="4" indent="-286149" algn="l" defTabSz="913859" rtl="0" eaLnBrk="1" fontAlgn="base" hangingPunct="1">
              <a:lnSpc>
                <a:spcPts val="718"/>
              </a:lnSpc>
              <a:spcBef>
                <a:spcPct val="25000"/>
              </a:spcBef>
              <a:spcAft>
                <a:spcPct val="0"/>
              </a:spcAft>
              <a:buNone/>
            </a:pPr>
            <a:r>
              <a:rPr lang="en-US" smtClean="0"/>
              <a:t>Fifth level</a:t>
            </a:r>
            <a:endParaRPr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798" tIns="50899" rIns="101798" bIns="50899"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9E35D973-2E2C-4B85-AE46-7F5F5DD5F34B}" type="datetime1">
              <a:rPr lang="en-US" smtClean="0"/>
              <a:pPr/>
              <a:t>1/18/2018</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rgbClr val="000000"/>
                </a:solidFill>
              </a:defRPr>
            </a:lvl1pPr>
            <a:lvl2pPr marL="456774" indent="0" algn="ctr">
              <a:buNone/>
              <a:defRPr>
                <a:solidFill>
                  <a:schemeClr val="tx1">
                    <a:tint val="75000"/>
                  </a:schemeClr>
                </a:solidFill>
              </a:defRPr>
            </a:lvl2pPr>
            <a:lvl3pPr marL="913544" indent="0" algn="ctr">
              <a:buNone/>
              <a:defRPr>
                <a:solidFill>
                  <a:schemeClr val="tx1">
                    <a:tint val="75000"/>
                  </a:schemeClr>
                </a:solidFill>
              </a:defRPr>
            </a:lvl3pPr>
            <a:lvl4pPr marL="1370319" indent="0" algn="ctr">
              <a:buNone/>
              <a:defRPr>
                <a:solidFill>
                  <a:schemeClr val="tx1">
                    <a:tint val="75000"/>
                  </a:schemeClr>
                </a:solidFill>
              </a:defRPr>
            </a:lvl4pPr>
            <a:lvl5pPr marL="1827089" indent="0" algn="ctr">
              <a:buNone/>
              <a:defRPr>
                <a:solidFill>
                  <a:schemeClr val="tx1">
                    <a:tint val="75000"/>
                  </a:schemeClr>
                </a:solidFill>
              </a:defRPr>
            </a:lvl5pPr>
            <a:lvl6pPr marL="2283864" indent="0" algn="ctr">
              <a:buNone/>
              <a:defRPr>
                <a:solidFill>
                  <a:schemeClr val="tx1">
                    <a:tint val="75000"/>
                  </a:schemeClr>
                </a:solidFill>
              </a:defRPr>
            </a:lvl6pPr>
            <a:lvl7pPr marL="2740634" indent="0" algn="ctr">
              <a:buNone/>
              <a:defRPr>
                <a:solidFill>
                  <a:schemeClr val="tx1">
                    <a:tint val="75000"/>
                  </a:schemeClr>
                </a:solidFill>
              </a:defRPr>
            </a:lvl7pPr>
            <a:lvl8pPr marL="3197408"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6DC0C7-CB73-4FAD-99B3-790D9362AEE2}"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99258" y="5865607"/>
            <a:ext cx="8520545" cy="459889"/>
          </a:xfrm>
          <a:prstGeom prst="rect">
            <a:avLst/>
          </a:prstGeom>
          <a:noFill/>
        </p:spPr>
        <p:txBody>
          <a:bodyPr wrap="square" lIns="0" tIns="0" rIns="0" bIns="0" rtlCol="0">
            <a:noAutofit/>
          </a:bodyPr>
          <a:lstStyle/>
          <a:p>
            <a:pPr algn="ctr"/>
            <a:r>
              <a:rPr lang="en-US" sz="15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500" b="1" dirty="0">
              <a:solidFill>
                <a:srgbClr val="000000"/>
              </a:solidFill>
              <a:latin typeface="Arial" pitchFamily="34" charset="0"/>
              <a:cs typeface="Arial" pitchFamily="34" charset="0"/>
            </a:endParaRPr>
          </a:p>
        </p:txBody>
      </p:sp>
      <p:cxnSp>
        <p:nvCxnSpPr>
          <p:cNvPr id="10" name="Straight Connector 9"/>
          <p:cNvCxnSpPr/>
          <p:nvPr userDrawn="1"/>
        </p:nvCxnSpPr>
        <p:spPr>
          <a:xfrm>
            <a:off x="299258" y="5792993"/>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767932" indent="-226331"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5B9A24-0F2A-4CCC-8CFC-441D12AC0866}"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54" tIns="45678" rIns="91354" bIns="4567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74" indent="0">
              <a:buNone/>
              <a:defRPr sz="1800">
                <a:solidFill>
                  <a:schemeClr val="tx1">
                    <a:tint val="75000"/>
                  </a:schemeClr>
                </a:solidFill>
              </a:defRPr>
            </a:lvl2pPr>
            <a:lvl3pPr marL="913544" indent="0">
              <a:buNone/>
              <a:defRPr sz="1600">
                <a:solidFill>
                  <a:schemeClr val="tx1">
                    <a:tint val="75000"/>
                  </a:schemeClr>
                </a:solidFill>
              </a:defRPr>
            </a:lvl3pPr>
            <a:lvl4pPr marL="1370319" indent="0">
              <a:buNone/>
              <a:defRPr sz="1400">
                <a:solidFill>
                  <a:schemeClr val="tx1">
                    <a:tint val="75000"/>
                  </a:schemeClr>
                </a:solidFill>
              </a:defRPr>
            </a:lvl4pPr>
            <a:lvl5pPr marL="1827089" indent="0">
              <a:buNone/>
              <a:defRPr sz="1400">
                <a:solidFill>
                  <a:schemeClr val="tx1">
                    <a:tint val="75000"/>
                  </a:schemeClr>
                </a:solidFill>
              </a:defRPr>
            </a:lvl5pPr>
            <a:lvl6pPr marL="2283864" indent="0">
              <a:buNone/>
              <a:defRPr sz="1400">
                <a:solidFill>
                  <a:schemeClr val="tx1">
                    <a:tint val="75000"/>
                  </a:schemeClr>
                </a:solidFill>
              </a:defRPr>
            </a:lvl6pPr>
            <a:lvl7pPr marL="2740634" indent="0">
              <a:buNone/>
              <a:defRPr sz="1400">
                <a:solidFill>
                  <a:schemeClr val="tx1">
                    <a:tint val="75000"/>
                  </a:schemeClr>
                </a:solidFill>
              </a:defRPr>
            </a:lvl7pPr>
            <a:lvl8pPr marL="3197408"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6611B-7D61-44FD-B8C9-CFF3ACA997E3}"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FFA176-225F-4B07-9B7F-9561F23B148F}"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3" y="2081605"/>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468908-781E-4EDC-83E6-176B40AC7E4A}" type="datetime1">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10CD5-FE79-4F81-BB3D-DC067502B3AF}" type="datetime1">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F928E-FA80-495C-8517-60BBDAFE33AF}" type="datetime1">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smtClean="0"/>
              <a:t>Click to edit Master title style</a:t>
            </a:r>
            <a:endParaRPr lang="en-US"/>
          </a:p>
        </p:txBody>
      </p:sp>
      <p:sp>
        <p:nvSpPr>
          <p:cNvPr id="6" name="Content Placeholder 2"/>
          <p:cNvSpPr>
            <a:spLocks noGrp="1"/>
          </p:cNvSpPr>
          <p:nvPr>
            <p:ph idx="1"/>
          </p:nvPr>
        </p:nvSpPr>
        <p:spPr>
          <a:xfrm>
            <a:off x="299258" y="2097741"/>
            <a:ext cx="8520545" cy="422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07571" y="6406181"/>
            <a:ext cx="1870364" cy="306593"/>
          </a:xfrm>
          <a:prstGeom prst="rect">
            <a:avLst/>
          </a:prstGeom>
        </p:spPr>
        <p:txBody>
          <a:bodyPr vert="horz" lIns="91354" tIns="45678" rIns="91354" bIns="45678" rtlCol="0" anchor="ctr"/>
          <a:lstStyle/>
          <a:p>
            <a:pPr marL="0" marR="0" lvl="0" indent="0" algn="l" defTabSz="91354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544" rtl="0" eaLnBrk="1" fontAlgn="auto" latinLnBrk="0" hangingPunct="1">
                <a:lnSpc>
                  <a:spcPct val="100000"/>
                </a:lnSpc>
                <a:spcBef>
                  <a:spcPts val="0"/>
                </a:spcBef>
                <a:spcAft>
                  <a:spcPts val="0"/>
                </a:spcAft>
                <a:buClrTx/>
                <a:buSzTx/>
                <a:buFontTx/>
                <a:buNone/>
                <a:tabLst/>
                <a:defRPr/>
              </a:pPr>
              <a:t>1/18/2018</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54" tIns="45678" rIns="91354" bIns="45678" rtlCol="0" anchor="ctr"/>
          <a:lstStyle/>
          <a:p>
            <a:pPr marL="0" marR="0" lvl="0" indent="0" algn="r" defTabSz="91354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54" tIns="45678" rIns="91354" bIns="4567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AF0598-38C4-42DD-94B1-64DA6D2394C8}" type="datetime1">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3001"/>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12D8A-7637-476D-AEED-A3466B06EE1F}"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178A5-A0A8-4972-9ADC-8014F2611BCB}"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1A80B-BA2A-4C77-BB16-5168A73D2124}"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345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1073075"/>
            <a:ext cx="6018415" cy="50507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8922F-A6C4-497D-A90E-B0F6E0762035}"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77091" y="2084302"/>
            <a:ext cx="8337665" cy="2542095"/>
          </a:xfrm>
          <a:noFill/>
          <a:ln w="9525">
            <a:noFill/>
            <a:miter lim="800000"/>
            <a:headEnd/>
            <a:tailEnd/>
          </a:ln>
          <a:effectLst/>
        </p:spPr>
        <p:txBody>
          <a:bodyPr lIns="91315" tIns="45658" rIns="91315" bIns="45658" numCol="6">
            <a:spAutoFit/>
          </a:bodyPr>
          <a:lstStyle>
            <a:lvl1pPr algn="l" defTabSz="913752"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3752"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3752"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3752"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3752"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B01C0AA-BC15-41F2-9DAC-0E0F78AC436D}"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49195" r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E76E0380-880C-43F0-B23B-CD9F5C48CB20}"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7091" y="2084294"/>
            <a:ext cx="8337665" cy="754002"/>
          </a:xfrm>
          <a:noFill/>
          <a:ln w="9525">
            <a:noFill/>
            <a:miter lim="800000"/>
            <a:headEnd/>
            <a:tailEnd/>
          </a:ln>
          <a:effectLst/>
        </p:spPr>
        <p:txBody>
          <a:bodyPr wrap="square" lIns="91315" tIns="45658" rIns="91315" bIns="45658" numCol="6">
            <a:spAutoFit/>
          </a:bodyPr>
          <a:lstStyle>
            <a:lvl1pPr algn="l" defTabSz="913752"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3752"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2281" algn="l" defTabSz="913752"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6645" algn="l" defTabSz="913752"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71008" algn="l" defTabSz="913752"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marL="286115" lvl="0" indent="-286115" algn="l" defTabSz="913752" rtl="0" eaLnBrk="1" fontAlgn="base" hangingPunct="1">
              <a:lnSpc>
                <a:spcPts val="718"/>
              </a:lnSpc>
              <a:spcBef>
                <a:spcPct val="25000"/>
              </a:spcBef>
              <a:spcAft>
                <a:spcPct val="0"/>
              </a:spcAft>
              <a:buNone/>
            </a:pPr>
            <a:r>
              <a:rPr lang="en-US" smtClean="0"/>
              <a:t>Click to edit Master text styles</a:t>
            </a:r>
          </a:p>
          <a:p>
            <a:pPr marL="286115" lvl="1" indent="-286115" algn="l" defTabSz="913752" rtl="0" eaLnBrk="1" fontAlgn="base" hangingPunct="1">
              <a:lnSpc>
                <a:spcPts val="718"/>
              </a:lnSpc>
              <a:spcBef>
                <a:spcPct val="25000"/>
              </a:spcBef>
              <a:spcAft>
                <a:spcPct val="0"/>
              </a:spcAft>
              <a:buNone/>
            </a:pPr>
            <a:r>
              <a:rPr lang="en-US" smtClean="0"/>
              <a:t>Second level</a:t>
            </a:r>
          </a:p>
          <a:p>
            <a:pPr marL="286115" lvl="2" indent="-286115" algn="l" defTabSz="913752" rtl="0" eaLnBrk="1" fontAlgn="base" hangingPunct="1">
              <a:lnSpc>
                <a:spcPts val="718"/>
              </a:lnSpc>
              <a:spcBef>
                <a:spcPct val="25000"/>
              </a:spcBef>
              <a:spcAft>
                <a:spcPct val="0"/>
              </a:spcAft>
              <a:buNone/>
            </a:pPr>
            <a:r>
              <a:rPr lang="en-US" smtClean="0"/>
              <a:t>Third level</a:t>
            </a:r>
          </a:p>
          <a:p>
            <a:pPr marL="286115" lvl="3" indent="-286115" algn="l" defTabSz="913752" rtl="0" eaLnBrk="1" fontAlgn="base" hangingPunct="1">
              <a:lnSpc>
                <a:spcPts val="718"/>
              </a:lnSpc>
              <a:spcBef>
                <a:spcPct val="25000"/>
              </a:spcBef>
              <a:spcAft>
                <a:spcPct val="0"/>
              </a:spcAft>
              <a:buNone/>
            </a:pPr>
            <a:r>
              <a:rPr lang="en-US" smtClean="0"/>
              <a:t>Fourth level</a:t>
            </a:r>
          </a:p>
          <a:p>
            <a:pPr marL="286115" lvl="4" indent="-286115" algn="l" defTabSz="913752" rtl="0" eaLnBrk="1" fontAlgn="base" hangingPunct="1">
              <a:lnSpc>
                <a:spcPts val="718"/>
              </a:lnSpc>
              <a:spcBef>
                <a:spcPct val="25000"/>
              </a:spcBef>
              <a:spcAft>
                <a:spcPct val="0"/>
              </a:spcAft>
              <a:buNone/>
            </a:pPr>
            <a:r>
              <a:rPr lang="en-US" smtClean="0"/>
              <a:t>Fifth level</a:t>
            </a:r>
            <a:endParaRPr lang="en-US" dirty="0"/>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277093" y="2353235"/>
            <a:ext cx="8527473" cy="1461939"/>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rgbClr val="000000"/>
            </a:solidFill>
            <a:round/>
            <a:headEnd/>
            <a:tailEnd/>
          </a:ln>
          <a:effectLst/>
        </p:spPr>
        <p:txBody>
          <a:bodyPr wrap="none" lIns="101786" tIns="50893" rIns="101786" bIns="50893"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C0C1DF57-0694-4E80-A107-77D51588EA3C}" type="datetime1">
              <a:rPr lang="en-US" smtClean="0"/>
              <a:pPr/>
              <a:t>1/18/2018</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33450"/>
            <a:ext cx="8001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095500"/>
            <a:ext cx="39243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2095500"/>
            <a:ext cx="39243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524B662-573A-4CBE-8036-990BC8131683}" type="datetime1">
              <a:rPr lang="en-US" smtClean="0"/>
              <a:pPr>
                <a:defRPr/>
              </a:pPr>
              <a:t>1/18/2018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305800" y="6400800"/>
            <a:ext cx="533400" cy="304800"/>
          </a:xfrm>
          <a:prstGeom prst="rect">
            <a:avLst/>
          </a:prstGeom>
          <a:ln/>
        </p:spPr>
        <p:txBody>
          <a:bodyPr/>
          <a:lstStyle>
            <a:lvl1pPr>
              <a:defRPr/>
            </a:lvl1pPr>
          </a:lstStyle>
          <a:p>
            <a:pPr>
              <a:defRPr/>
            </a:pPr>
            <a:fld id="{05D151F6-02DC-4A63-A56C-3EB21CE180C7}" type="slidenum">
              <a:rPr lang="en-US"/>
              <a:pPr>
                <a:defRPr/>
              </a:pPr>
              <a:t>‹#›</a:t>
            </a:fld>
            <a:endParaRPr lang="en-US"/>
          </a:p>
        </p:txBody>
      </p:sp>
    </p:spTree>
    <p:extLst>
      <p:ext uri="{BB962C8B-B14F-4D97-AF65-F5344CB8AC3E}">
        <p14:creationId xmlns:p14="http://schemas.microsoft.com/office/powerpoint/2010/main" val="252311049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rgbClr val="000000"/>
                </a:solidFill>
              </a:defRPr>
            </a:lvl1pPr>
            <a:lvl2pPr marL="456721" indent="0" algn="ctr">
              <a:buNone/>
              <a:defRPr>
                <a:solidFill>
                  <a:schemeClr val="tx1">
                    <a:tint val="75000"/>
                  </a:schemeClr>
                </a:solidFill>
              </a:defRPr>
            </a:lvl2pPr>
            <a:lvl3pPr marL="913437" indent="0" algn="ctr">
              <a:buNone/>
              <a:defRPr>
                <a:solidFill>
                  <a:schemeClr val="tx1">
                    <a:tint val="75000"/>
                  </a:schemeClr>
                </a:solidFill>
              </a:defRPr>
            </a:lvl3pPr>
            <a:lvl4pPr marL="1370158" indent="0" algn="ctr">
              <a:buNone/>
              <a:defRPr>
                <a:solidFill>
                  <a:schemeClr val="tx1">
                    <a:tint val="75000"/>
                  </a:schemeClr>
                </a:solidFill>
              </a:defRPr>
            </a:lvl4pPr>
            <a:lvl5pPr marL="1826876" indent="0" algn="ctr">
              <a:buNone/>
              <a:defRPr>
                <a:solidFill>
                  <a:schemeClr val="tx1">
                    <a:tint val="75000"/>
                  </a:schemeClr>
                </a:solidFill>
              </a:defRPr>
            </a:lvl5pPr>
            <a:lvl6pPr marL="2283597" indent="0" algn="ctr">
              <a:buNone/>
              <a:defRPr>
                <a:solidFill>
                  <a:schemeClr val="tx1">
                    <a:tint val="75000"/>
                  </a:schemeClr>
                </a:solidFill>
              </a:defRPr>
            </a:lvl6pPr>
            <a:lvl7pPr marL="2740313" indent="0" algn="ctr">
              <a:buNone/>
              <a:defRPr>
                <a:solidFill>
                  <a:schemeClr val="tx1">
                    <a:tint val="75000"/>
                  </a:schemeClr>
                </a:solidFill>
              </a:defRPr>
            </a:lvl7pPr>
            <a:lvl8pPr marL="3197034" indent="0" algn="ctr">
              <a:buNone/>
              <a:defRPr>
                <a:solidFill>
                  <a:schemeClr val="tx1">
                    <a:tint val="75000"/>
                  </a:schemeClr>
                </a:solidFill>
              </a:defRPr>
            </a:lvl8pPr>
            <a:lvl9pPr marL="365375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52A064-37AC-4417-92DE-4E8EF75B9F47}"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767725" indent="-226305"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E0149C-1F7A-4FE4-AA6D-C839E9EA7070}"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44" tIns="45672" rIns="91344" bIns="45672"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2896-A302-4E6C-AE71-66B05BD88F44}" type="datetime1">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smtClean="0"/>
              <a:t>Click to edit Master title style</a:t>
            </a:r>
            <a:endParaRPr lang="en-US"/>
          </a:p>
        </p:txBody>
      </p:sp>
      <p:sp>
        <p:nvSpPr>
          <p:cNvPr id="6" name="Content Placeholder 2"/>
          <p:cNvSpPr>
            <a:spLocks noGrp="1"/>
          </p:cNvSpPr>
          <p:nvPr>
            <p:ph idx="1"/>
          </p:nvPr>
        </p:nvSpPr>
        <p:spPr>
          <a:xfrm>
            <a:off x="299258" y="2097741"/>
            <a:ext cx="8520545" cy="422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07571" y="6406181"/>
            <a:ext cx="1870364" cy="306593"/>
          </a:xfrm>
          <a:prstGeom prst="rect">
            <a:avLst/>
          </a:prstGeom>
        </p:spPr>
        <p:txBody>
          <a:bodyPr vert="horz" lIns="91407" tIns="45704" rIns="91407" bIns="45704" rtlCol="0" anchor="ctr"/>
          <a:lstStyle/>
          <a:p>
            <a:pPr marL="0" marR="0" lvl="0" indent="0" algn="l" defTabSz="914079"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4079" rtl="0" eaLnBrk="1" fontAlgn="auto" latinLnBrk="0" hangingPunct="1">
                <a:lnSpc>
                  <a:spcPct val="100000"/>
                </a:lnSpc>
                <a:spcBef>
                  <a:spcPts val="0"/>
                </a:spcBef>
                <a:spcAft>
                  <a:spcPts val="0"/>
                </a:spcAft>
                <a:buClrTx/>
                <a:buSzTx/>
                <a:buFontTx/>
                <a:buNone/>
                <a:tabLst/>
                <a:defRPr/>
              </a:pPr>
              <a:t>1/18/2018</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1"/>
            <a:ext cx="2133600" cy="314661"/>
          </a:xfrm>
          <a:prstGeom prst="rect">
            <a:avLst/>
          </a:prstGeom>
        </p:spPr>
        <p:txBody>
          <a:bodyPr vert="horz" lIns="91407" tIns="45704" rIns="91407" bIns="45704" rtlCol="0" anchor="ctr"/>
          <a:lstStyle/>
          <a:p>
            <a:pPr marL="0" marR="0" lvl="0" indent="0" algn="r" defTabSz="91407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407" tIns="45704" rIns="91407" bIns="45704"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21" indent="0">
              <a:buNone/>
              <a:defRPr sz="1800">
                <a:solidFill>
                  <a:schemeClr val="tx1">
                    <a:tint val="75000"/>
                  </a:schemeClr>
                </a:solidFill>
              </a:defRPr>
            </a:lvl2pPr>
            <a:lvl3pPr marL="913437" indent="0">
              <a:buNone/>
              <a:defRPr sz="1600">
                <a:solidFill>
                  <a:schemeClr val="tx1">
                    <a:tint val="75000"/>
                  </a:schemeClr>
                </a:solidFill>
              </a:defRPr>
            </a:lvl3pPr>
            <a:lvl4pPr marL="1370158" indent="0">
              <a:buNone/>
              <a:defRPr sz="1400">
                <a:solidFill>
                  <a:schemeClr val="tx1">
                    <a:tint val="75000"/>
                  </a:schemeClr>
                </a:solidFill>
              </a:defRPr>
            </a:lvl4pPr>
            <a:lvl5pPr marL="1826876" indent="0">
              <a:buNone/>
              <a:defRPr sz="1400">
                <a:solidFill>
                  <a:schemeClr val="tx1">
                    <a:tint val="75000"/>
                  </a:schemeClr>
                </a:solidFill>
              </a:defRPr>
            </a:lvl5pPr>
            <a:lvl6pPr marL="2283597" indent="0">
              <a:buNone/>
              <a:defRPr sz="1400">
                <a:solidFill>
                  <a:schemeClr val="tx1">
                    <a:tint val="75000"/>
                  </a:schemeClr>
                </a:solidFill>
              </a:defRPr>
            </a:lvl6pPr>
            <a:lvl7pPr marL="2740313" indent="0">
              <a:buNone/>
              <a:defRPr sz="1400">
                <a:solidFill>
                  <a:schemeClr val="tx1">
                    <a:tint val="75000"/>
                  </a:schemeClr>
                </a:solidFill>
              </a:defRPr>
            </a:lvl7pPr>
            <a:lvl8pPr marL="3197034" indent="0">
              <a:buNone/>
              <a:defRPr sz="1400">
                <a:solidFill>
                  <a:schemeClr val="tx1">
                    <a:tint val="75000"/>
                  </a:schemeClr>
                </a:solidFill>
              </a:defRPr>
            </a:lvl8pPr>
            <a:lvl9pPr marL="365375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3AC8A-CB50-40C2-A995-188F860AE65A}"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7095" y="1949826"/>
            <a:ext cx="4218709" cy="41763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49826"/>
            <a:ext cx="4222865" cy="41763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F91212-38F2-4D56-9F2C-690E319E7328}"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641" y="2084294"/>
            <a:ext cx="4040188"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756648"/>
            <a:ext cx="4040188" cy="33695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281" y="2084294"/>
            <a:ext cx="4041775"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756648"/>
            <a:ext cx="4041775" cy="33695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0A6BC-580D-424A-96E1-C9A053D47B8F}" type="datetime1">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B0E033-8EFF-4207-922B-5A6F58C5F699}" type="datetime1">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DC5A2-8A6D-462F-812E-572DB3B594B2}" type="datetime1">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smtClean="0"/>
              <a:t>Click to edit Master title style</a:t>
            </a:r>
            <a:endParaRPr lang="en-US"/>
          </a:p>
        </p:txBody>
      </p:sp>
      <p:sp>
        <p:nvSpPr>
          <p:cNvPr id="6" name="Content Placeholder 2"/>
          <p:cNvSpPr>
            <a:spLocks noGrp="1"/>
          </p:cNvSpPr>
          <p:nvPr>
            <p:ph idx="1"/>
          </p:nvPr>
        </p:nvSpPr>
        <p:spPr>
          <a:xfrm>
            <a:off x="299258" y="2097741"/>
            <a:ext cx="8520545" cy="422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07571" y="6406181"/>
            <a:ext cx="1870364" cy="306593"/>
          </a:xfrm>
          <a:prstGeom prst="rect">
            <a:avLst/>
          </a:prstGeom>
        </p:spPr>
        <p:txBody>
          <a:bodyPr vert="horz" lIns="91344" tIns="45672" rIns="91344" bIns="45672" rtlCol="0" anchor="ctr"/>
          <a:lstStyle/>
          <a:p>
            <a:pPr marL="0" marR="0" lvl="0" indent="0" algn="l" defTabSz="913437"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437" rtl="0" eaLnBrk="1" fontAlgn="auto" latinLnBrk="0" hangingPunct="1">
                <a:lnSpc>
                  <a:spcPct val="100000"/>
                </a:lnSpc>
                <a:spcBef>
                  <a:spcPts val="0"/>
                </a:spcBef>
                <a:spcAft>
                  <a:spcPts val="0"/>
                </a:spcAft>
                <a:buClrTx/>
                <a:buSzTx/>
                <a:buFontTx/>
                <a:buNone/>
                <a:tabLst/>
                <a:defRPr/>
              </a:pPr>
              <a:t>1/18/2018</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44" tIns="45672" rIns="91344" bIns="45672" rtlCol="0" anchor="ctr"/>
          <a:lstStyle/>
          <a:p>
            <a:pPr marL="0" marR="0" lvl="0" indent="0" algn="r" defTabSz="9134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44" tIns="45672" rIns="91344" bIns="45672"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30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2998"/>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2353237"/>
            <a:ext cx="3008313" cy="3772928"/>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04899-C44D-4E7E-A3C8-6361523C5032}"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08530"/>
            <a:ext cx="5486400" cy="3719045"/>
          </a:xfrm>
        </p:spPr>
        <p:txBody>
          <a:bodyPr/>
          <a:lstStyle>
            <a:lvl1pPr marL="0" indent="0">
              <a:buNone/>
              <a:defRPr sz="3200"/>
            </a:lvl1pPr>
            <a:lvl2pPr marL="456721" indent="0">
              <a:buNone/>
              <a:defRPr sz="2800"/>
            </a:lvl2pPr>
            <a:lvl3pPr marL="913437" indent="0">
              <a:buNone/>
              <a:defRPr sz="2400"/>
            </a:lvl3pPr>
            <a:lvl4pPr marL="1370158" indent="0">
              <a:buNone/>
              <a:defRPr sz="2000"/>
            </a:lvl4pPr>
            <a:lvl5pPr marL="1826876" indent="0">
              <a:buNone/>
              <a:defRPr sz="2000"/>
            </a:lvl5pPr>
            <a:lvl6pPr marL="2283597" indent="0">
              <a:buNone/>
              <a:defRPr sz="2000"/>
            </a:lvl6pPr>
            <a:lvl7pPr marL="2740313" indent="0">
              <a:buNone/>
              <a:defRPr sz="2000"/>
            </a:lvl7pPr>
            <a:lvl8pPr marL="3197034" indent="0">
              <a:buNone/>
              <a:defRPr sz="2000"/>
            </a:lvl8pPr>
            <a:lvl9pPr marL="3653752"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F7CBF-8622-4094-9B65-BF650A5A4EC7}"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201CB-769B-4704-BDCE-FA680EC312A6}"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5765"/>
            <a:ext cx="2057400" cy="50345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75768"/>
            <a:ext cx="6019800" cy="50503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48C21-E214-41E2-B951-09C8E5ED29FC}"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77091" y="2151538"/>
            <a:ext cx="8337665" cy="2542095"/>
          </a:xfrm>
          <a:noFill/>
          <a:ln w="9525">
            <a:noFill/>
            <a:miter lim="800000"/>
            <a:headEnd/>
            <a:tailEnd/>
          </a:ln>
          <a:effectLst/>
        </p:spPr>
        <p:txBody>
          <a:bodyPr lIns="91304" tIns="45653" rIns="91304" bIns="45653" numCol="6">
            <a:spAutoFit/>
          </a:bodyPr>
          <a:lstStyle>
            <a:lvl1pPr algn="l" defTabSz="913645"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3645"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3645"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3645"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3645"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AFE1B43-C3AD-47B4-97A6-BA504B0D0285}"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1145689"/>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3" y="2355925"/>
            <a:ext cx="3008313" cy="3775934"/>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B5F5C-080C-4D7A-BC82-AB042600D59D}"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7044805D-0E86-4927-A0B2-2C1B76AD6F9D}"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7091" y="2151529"/>
            <a:ext cx="8337665" cy="754002"/>
          </a:xfrm>
          <a:noFill/>
          <a:ln w="9525">
            <a:noFill/>
            <a:miter lim="800000"/>
            <a:headEnd/>
            <a:tailEnd/>
          </a:ln>
          <a:effectLst/>
        </p:spPr>
        <p:txBody>
          <a:bodyPr wrap="square" lIns="91304" tIns="45653" rIns="91304" bIns="45653" numCol="6">
            <a:spAutoFit/>
          </a:bodyPr>
          <a:lstStyle>
            <a:lvl1pPr algn="l" defTabSz="913645"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3645"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2154" algn="l" defTabSz="913645"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6478" algn="l" defTabSz="913645"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70801" algn="l" defTabSz="913645"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marL="286081" lvl="0" indent="-286081" algn="l" defTabSz="913645" rtl="0" eaLnBrk="1" fontAlgn="base" hangingPunct="1">
              <a:lnSpc>
                <a:spcPts val="718"/>
              </a:lnSpc>
              <a:spcBef>
                <a:spcPct val="25000"/>
              </a:spcBef>
              <a:spcAft>
                <a:spcPct val="0"/>
              </a:spcAft>
              <a:buNone/>
            </a:pPr>
            <a:r>
              <a:rPr lang="en-US" smtClean="0"/>
              <a:t>Click to edit Master text styles</a:t>
            </a:r>
          </a:p>
          <a:p>
            <a:pPr marL="286081" lvl="1" indent="-286081" algn="l" defTabSz="913645" rtl="0" eaLnBrk="1" fontAlgn="base" hangingPunct="1">
              <a:lnSpc>
                <a:spcPts val="718"/>
              </a:lnSpc>
              <a:spcBef>
                <a:spcPct val="25000"/>
              </a:spcBef>
              <a:spcAft>
                <a:spcPct val="0"/>
              </a:spcAft>
              <a:buNone/>
            </a:pPr>
            <a:r>
              <a:rPr lang="en-US" smtClean="0"/>
              <a:t>Second level</a:t>
            </a:r>
          </a:p>
          <a:p>
            <a:pPr marL="286081" lvl="2" indent="-286081" algn="l" defTabSz="913645" rtl="0" eaLnBrk="1" fontAlgn="base" hangingPunct="1">
              <a:lnSpc>
                <a:spcPts val="718"/>
              </a:lnSpc>
              <a:spcBef>
                <a:spcPct val="25000"/>
              </a:spcBef>
              <a:spcAft>
                <a:spcPct val="0"/>
              </a:spcAft>
              <a:buNone/>
            </a:pPr>
            <a:r>
              <a:rPr lang="en-US" smtClean="0"/>
              <a:t>Third level</a:t>
            </a:r>
          </a:p>
          <a:p>
            <a:pPr marL="286081" lvl="3" indent="-286081" algn="l" defTabSz="913645" rtl="0" eaLnBrk="1" fontAlgn="base" hangingPunct="1">
              <a:lnSpc>
                <a:spcPts val="718"/>
              </a:lnSpc>
              <a:spcBef>
                <a:spcPct val="25000"/>
              </a:spcBef>
              <a:spcAft>
                <a:spcPct val="0"/>
              </a:spcAft>
              <a:buNone/>
            </a:pPr>
            <a:r>
              <a:rPr lang="en-US" smtClean="0"/>
              <a:t>Fourth level</a:t>
            </a:r>
          </a:p>
          <a:p>
            <a:pPr marL="286081" lvl="4" indent="-286081" algn="l" defTabSz="913645" rtl="0" eaLnBrk="1" fontAlgn="base" hangingPunct="1">
              <a:lnSpc>
                <a:spcPts val="718"/>
              </a:lnSpc>
              <a:spcBef>
                <a:spcPct val="25000"/>
              </a:spcBef>
              <a:spcAft>
                <a:spcPct val="0"/>
              </a:spcAft>
              <a:buNone/>
            </a:pPr>
            <a:r>
              <a:rPr lang="en-US" smtClean="0"/>
              <a:t>Fifth level</a:t>
            </a:r>
            <a:endParaRPr lang="en-US" dirty="0"/>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277093" y="2353236"/>
            <a:ext cx="8527473" cy="1461939"/>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rgbClr val="000000"/>
            </a:solidFill>
            <a:round/>
            <a:headEnd/>
            <a:tailEnd/>
          </a:ln>
          <a:effectLst/>
        </p:spPr>
        <p:txBody>
          <a:bodyPr wrap="none" lIns="101774" tIns="50887" rIns="101774" bIns="50887"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379B2B52-3AE0-4C85-9343-B830AC4B5FD5}" type="datetime1">
              <a:rPr lang="en-US" smtClean="0"/>
              <a:pPr/>
              <a:t>1/18/2018</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A1E4B9-8FB4-442C-9F6B-762D21F27E18}"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03D64-A88C-40C0-A6EA-9B69CAA6FF38}"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3075"/>
            <a:ext cx="6019800" cy="50345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6FE05-D50B-41EF-BCC8-7E1756F38852}"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274320" y="2081607"/>
            <a:ext cx="8337665" cy="2542095"/>
          </a:xfrm>
          <a:noFill/>
          <a:ln w="9525">
            <a:noFill/>
            <a:miter lim="800000"/>
            <a:headEnd/>
            <a:tailEnd/>
          </a:ln>
          <a:effectLst/>
        </p:spPr>
        <p:txBody>
          <a:bodyPr lIns="91368" tIns="45684" rIns="91368" bIns="45684" numCol="6">
            <a:spAutoFit/>
          </a:bodyPr>
          <a:lstStyle>
            <a:lvl1pPr algn="l" defTabSz="914287"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4287"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4287"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4287"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4287"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7061EE1-F7FC-4D5F-BAD9-924B56290231}"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D762BF2-DB14-4B6B-B1AD-3767ADD0DF41}"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68" tIns="45684" rIns="91368" bIns="45684" numCol="6">
            <a:spAutoFit/>
          </a:bodyPr>
          <a:lstStyle>
            <a:lvl1pPr algn="l" defTabSz="914287"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4287"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2915" algn="l" defTabSz="914287"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7480" algn="l" defTabSz="914287"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2044" algn="l" defTabSz="914287"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282" lvl="0" indent="-286282" algn="l" defTabSz="914287" rtl="0" eaLnBrk="1" fontAlgn="base" hangingPunct="1">
              <a:lnSpc>
                <a:spcPts val="718"/>
              </a:lnSpc>
              <a:spcBef>
                <a:spcPct val="25000"/>
              </a:spcBef>
              <a:spcAft>
                <a:spcPct val="0"/>
              </a:spcAft>
              <a:buNone/>
            </a:pPr>
            <a:r>
              <a:rPr lang="en-US" smtClean="0"/>
              <a:t>Click to edit Master text styles</a:t>
            </a:r>
          </a:p>
          <a:p>
            <a:pPr marL="286282" lvl="1" indent="-286282" algn="l" defTabSz="914287" rtl="0" eaLnBrk="1" fontAlgn="base" hangingPunct="1">
              <a:lnSpc>
                <a:spcPts val="718"/>
              </a:lnSpc>
              <a:spcBef>
                <a:spcPct val="25000"/>
              </a:spcBef>
              <a:spcAft>
                <a:spcPct val="0"/>
              </a:spcAft>
              <a:buNone/>
            </a:pPr>
            <a:r>
              <a:rPr lang="en-US" smtClean="0"/>
              <a:t>Second level</a:t>
            </a:r>
          </a:p>
          <a:p>
            <a:pPr marL="286282" lvl="2" indent="-286282" algn="l" defTabSz="914287" rtl="0" eaLnBrk="1" fontAlgn="base" hangingPunct="1">
              <a:lnSpc>
                <a:spcPts val="718"/>
              </a:lnSpc>
              <a:spcBef>
                <a:spcPct val="25000"/>
              </a:spcBef>
              <a:spcAft>
                <a:spcPct val="0"/>
              </a:spcAft>
              <a:buNone/>
            </a:pPr>
            <a:r>
              <a:rPr lang="en-US" smtClean="0"/>
              <a:t>Third level</a:t>
            </a:r>
          </a:p>
          <a:p>
            <a:pPr marL="286282" lvl="3" indent="-286282" algn="l" defTabSz="914287" rtl="0" eaLnBrk="1" fontAlgn="base" hangingPunct="1">
              <a:lnSpc>
                <a:spcPts val="718"/>
              </a:lnSpc>
              <a:spcBef>
                <a:spcPct val="25000"/>
              </a:spcBef>
              <a:spcAft>
                <a:spcPct val="0"/>
              </a:spcAft>
              <a:buNone/>
            </a:pPr>
            <a:r>
              <a:rPr lang="en-US" smtClean="0"/>
              <a:t>Fourth level</a:t>
            </a:r>
          </a:p>
          <a:p>
            <a:pPr marL="286282" lvl="4" indent="-286282" algn="l" defTabSz="914287" rtl="0" eaLnBrk="1" fontAlgn="base" hangingPunct="1">
              <a:lnSpc>
                <a:spcPts val="718"/>
              </a:lnSpc>
              <a:spcBef>
                <a:spcPct val="25000"/>
              </a:spcBef>
              <a:spcAft>
                <a:spcPct val="0"/>
              </a:spcAft>
              <a:buNone/>
            </a:pPr>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846" tIns="50923" rIns="101846" bIns="50923"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02352F61-EF07-4CB2-9E24-BBA51903F0DC}" type="datetime1">
              <a:rPr lang="en-US" smtClean="0"/>
              <a:pPr/>
              <a:t>1/18/2018</a:t>
            </a:fld>
            <a:endParaRPr lang="en-US"/>
          </a:p>
        </p:txBody>
      </p:sp>
      <p:sp>
        <p:nvSpPr>
          <p:cNvPr id="12" name="Footer Placeholder 4"/>
          <p:cNvSpPr>
            <a:spLocks noGrp="1"/>
          </p:cNvSpPr>
          <p:nvPr>
            <p:ph type="ftr" sz="quarter" idx="11"/>
          </p:nvPr>
        </p:nvSpPr>
        <p:spPr>
          <a:xfrm>
            <a:off x="3124200" y="6406181"/>
            <a:ext cx="2895600" cy="314661"/>
          </a:xfrm>
        </p:spPr>
        <p:txBody>
          <a:bodyPr/>
          <a:lstStyle/>
          <a:p>
            <a:endParaRPr lang="en-US"/>
          </a:p>
        </p:txBody>
      </p:sp>
      <p:sp>
        <p:nvSpPr>
          <p:cNvPr id="13" name="Slide Number Placeholder 5"/>
          <p:cNvSpPr>
            <a:spLocks noGrp="1"/>
          </p:cNvSpPr>
          <p:nvPr>
            <p:ph type="sldNum" sz="quarter" idx="12"/>
          </p:nvPr>
        </p:nvSpPr>
        <p:spPr>
          <a:xfrm>
            <a:off x="6691745" y="6406181"/>
            <a:ext cx="2133600" cy="314661"/>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6F5B8B-7232-4C2C-B2C3-2F84D7BB9C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91745" y="6406179"/>
            <a:ext cx="2133600" cy="314661"/>
          </a:xfrm>
          <a:prstGeom prst="rect">
            <a:avLst/>
          </a:prstGeom>
        </p:spPr>
        <p:txBody>
          <a:bodyPr/>
          <a:lstStyle/>
          <a:p>
            <a:fld id="{A758C070-2B61-4A99-92EA-5C11669E4E5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rgbClr val="000000"/>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CC374C-EA74-4071-8B0B-8974F1CEC343}"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99258" y="5865607"/>
            <a:ext cx="8520545" cy="459889"/>
          </a:xfrm>
          <a:prstGeom prst="rect">
            <a:avLst/>
          </a:prstGeom>
          <a:noFill/>
        </p:spPr>
        <p:txBody>
          <a:bodyPr wrap="square" lIns="0" tIns="0" rIns="0" bIns="0" rtlCol="0">
            <a:noAutofit/>
          </a:bodyPr>
          <a:lstStyle/>
          <a:p>
            <a:pPr algn="ctr"/>
            <a:r>
              <a:rPr lang="en-US" sz="15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500" b="1" dirty="0">
              <a:solidFill>
                <a:srgbClr val="000000"/>
              </a:solidFill>
              <a:latin typeface="Arial" pitchFamily="34" charset="0"/>
              <a:cs typeface="Arial" pitchFamily="34" charset="0"/>
            </a:endParaRPr>
          </a:p>
        </p:txBody>
      </p:sp>
      <p:cxnSp>
        <p:nvCxnSpPr>
          <p:cNvPr id="10" name="Straight Connector 9"/>
          <p:cNvCxnSpPr/>
          <p:nvPr userDrawn="1"/>
        </p:nvCxnSpPr>
        <p:spPr>
          <a:xfrm>
            <a:off x="299258" y="5792993"/>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768760" indent="-226436"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EB453-DAFC-4091-B0DE-F51977A11FD3}"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97" tIns="45698" rIns="91397" bIns="4569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86" indent="0">
              <a:buNone/>
              <a:defRPr sz="1800">
                <a:solidFill>
                  <a:schemeClr val="tx1">
                    <a:tint val="75000"/>
                  </a:schemeClr>
                </a:solidFill>
              </a:defRPr>
            </a:lvl2pPr>
            <a:lvl3pPr marL="913972" indent="0">
              <a:buNone/>
              <a:defRPr sz="1600">
                <a:solidFill>
                  <a:schemeClr val="tx1">
                    <a:tint val="75000"/>
                  </a:schemeClr>
                </a:solidFill>
              </a:defRPr>
            </a:lvl3pPr>
            <a:lvl4pPr marL="1370959" indent="0">
              <a:buNone/>
              <a:defRPr sz="1400">
                <a:solidFill>
                  <a:schemeClr val="tx1">
                    <a:tint val="75000"/>
                  </a:schemeClr>
                </a:solidFill>
              </a:defRPr>
            </a:lvl4pPr>
            <a:lvl5pPr marL="1827945" indent="0">
              <a:buNone/>
              <a:defRPr sz="1400">
                <a:solidFill>
                  <a:schemeClr val="tx1">
                    <a:tint val="75000"/>
                  </a:schemeClr>
                </a:solidFill>
              </a:defRPr>
            </a:lvl5pPr>
            <a:lvl6pPr marL="2284932" indent="0">
              <a:buNone/>
              <a:defRPr sz="1400">
                <a:solidFill>
                  <a:schemeClr val="tx1">
                    <a:tint val="75000"/>
                  </a:schemeClr>
                </a:solidFill>
              </a:defRPr>
            </a:lvl6pPr>
            <a:lvl7pPr marL="2741916" indent="0">
              <a:buNone/>
              <a:defRPr sz="1400">
                <a:solidFill>
                  <a:schemeClr val="tx1">
                    <a:tint val="75000"/>
                  </a:schemeClr>
                </a:solidFill>
              </a:defRPr>
            </a:lvl7pPr>
            <a:lvl8pPr marL="3198904" indent="0">
              <a:buNone/>
              <a:defRPr sz="1400">
                <a:solidFill>
                  <a:schemeClr val="tx1">
                    <a:tint val="75000"/>
                  </a:schemeClr>
                </a:solidFill>
              </a:defRPr>
            </a:lvl8pPr>
            <a:lvl9pPr marL="365588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6F2CA-307F-4E36-9C15-730FBE9BB4A0}"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9A15AB-2386-486E-9B94-0562F7423AE5}"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640" y="2081605"/>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9" y="2081605"/>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908D74-6EE3-4B95-95FA-DC1C0DB8D13F}" type="datetime1">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7E0DA-283D-4B59-80D3-E5D94F1F7A88}" type="datetime1">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A51A7-4612-4EC8-A212-A164392B8E46}" type="datetime1">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299258" y="992395"/>
            <a:ext cx="8520545" cy="911711"/>
          </a:xfrm>
        </p:spPr>
        <p:txBody>
          <a:bodyPr/>
          <a:lstStyle/>
          <a:p>
            <a:r>
              <a:rPr lang="en-US" smtClean="0"/>
              <a:t>Click to edit Master title style</a:t>
            </a:r>
            <a:endParaRPr lang="en-US"/>
          </a:p>
        </p:txBody>
      </p:sp>
      <p:sp>
        <p:nvSpPr>
          <p:cNvPr id="6" name="Content Placeholder 2"/>
          <p:cNvSpPr>
            <a:spLocks noGrp="1"/>
          </p:cNvSpPr>
          <p:nvPr>
            <p:ph idx="1"/>
          </p:nvPr>
        </p:nvSpPr>
        <p:spPr>
          <a:xfrm>
            <a:off x="299258" y="2097741"/>
            <a:ext cx="8520545" cy="422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07571" y="6406181"/>
            <a:ext cx="1870364" cy="306593"/>
          </a:xfrm>
          <a:prstGeom prst="rect">
            <a:avLst/>
          </a:prstGeom>
        </p:spPr>
        <p:txBody>
          <a:bodyPr vert="horz" lIns="91397" tIns="45698" rIns="91397" bIns="45698" rtlCol="0" anchor="ctr"/>
          <a:lstStyle/>
          <a:p>
            <a:pPr marL="0" marR="0" lvl="0" indent="0" algn="l" defTabSz="913972"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972" rtl="0" eaLnBrk="1" fontAlgn="auto" latinLnBrk="0" hangingPunct="1">
                <a:lnSpc>
                  <a:spcPct val="100000"/>
                </a:lnSpc>
                <a:spcBef>
                  <a:spcPts val="0"/>
                </a:spcBef>
                <a:spcAft>
                  <a:spcPts val="0"/>
                </a:spcAft>
                <a:buClrTx/>
                <a:buSzTx/>
                <a:buFontTx/>
                <a:buNone/>
                <a:tabLst/>
                <a:defRPr/>
              </a:pPr>
              <a:t>1/18/2018</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97" tIns="45698" rIns="91397" bIns="45698" rtlCol="0" anchor="ctr"/>
          <a:lstStyle/>
          <a:p>
            <a:pPr marL="0" marR="0" lvl="0" indent="0" algn="r" defTabSz="91397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97" tIns="45698" rIns="91397" bIns="4569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97BDC-2884-469E-9C38-FE545FA88461}"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F1895-B28B-4812-A459-20254EA78002}"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04709-72C3-4824-8FEF-FBC6C1D46530}"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6F5B8B-7232-4C2C-B2C3-2F84D7BB9C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691745" y="6406179"/>
            <a:ext cx="2133600" cy="314661"/>
          </a:xfrm>
          <a:prstGeom prst="rect">
            <a:avLst/>
          </a:prstGeom>
        </p:spPr>
        <p:txBody>
          <a:bodyPr/>
          <a:lstStyle/>
          <a:p>
            <a:fld id="{A758C070-2B61-4A99-92EA-5C11669E4E57}"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345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4156F-56DA-4EE9-BC46-531D96B6D24B}"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74320" y="2081608"/>
            <a:ext cx="8337665" cy="2542095"/>
          </a:xfrm>
          <a:noFill/>
          <a:ln w="9525">
            <a:noFill/>
            <a:miter lim="800000"/>
            <a:headEnd/>
            <a:tailEnd/>
          </a:ln>
          <a:effectLst/>
        </p:spPr>
        <p:txBody>
          <a:bodyPr lIns="91357" tIns="45679" rIns="91357" bIns="45679" numCol="6">
            <a:spAutoFit/>
          </a:bodyPr>
          <a:lstStyle>
            <a:lvl1pPr algn="l" defTabSz="914180"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4180"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4180"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4180"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4180"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D4E1262-4F2B-4BAC-9041-F94FF89EA2EB}"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marL="0" marR="0" indent="0" algn="r" defTabSz="913972" rtl="0" eaLnBrk="1" fontAlgn="auto" latinLnBrk="0" hangingPunct="1">
              <a:lnSpc>
                <a:spcPct val="100000"/>
              </a:lnSpc>
              <a:spcBef>
                <a:spcPts val="0"/>
              </a:spcBef>
              <a:spcAft>
                <a:spcPts val="0"/>
              </a:spcAft>
              <a:buClrTx/>
              <a:buSzTx/>
              <a:buFontTx/>
              <a:buNone/>
              <a:tabLst/>
              <a:defRPr>
                <a:latin typeface="Arial" pitchFamily="34" charset="0"/>
                <a:cs typeface="Arial" pitchFamily="34" charset="0"/>
              </a:defRPr>
            </a:lvl1pPr>
          </a:lstStyle>
          <a:p>
            <a:pPr>
              <a:defRPr/>
            </a:pPr>
            <a:r>
              <a:rPr lang="en-US" dirty="0" smtClean="0"/>
              <a:t>Page </a:t>
            </a:r>
            <a:fld id="{01E16EBA-0216-4FA1-BFEC-225E79399361}" type="slidenum">
              <a:rPr lang="en-US" smtClean="0"/>
              <a:pPr>
                <a:defRPr/>
              </a:pPr>
              <a:t>‹#›</a:t>
            </a:fld>
            <a:endParaRPr lang="en-US" dirty="0"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49218" r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27916EEB-1272-4DD1-B686-E4EA4913FF9C}"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57" tIns="45679" rIns="91357" bIns="45679" numCol="6">
            <a:spAutoFit/>
          </a:bodyPr>
          <a:lstStyle>
            <a:lvl1pPr algn="l" defTabSz="914180"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4180"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2788" algn="l" defTabSz="914180"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7313" algn="l" defTabSz="914180"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71836" algn="l" defTabSz="914180"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marL="286248" lvl="0" indent="-286248" algn="l" defTabSz="914180" rtl="0" eaLnBrk="1" fontAlgn="base" hangingPunct="1">
              <a:lnSpc>
                <a:spcPts val="718"/>
              </a:lnSpc>
              <a:spcBef>
                <a:spcPct val="25000"/>
              </a:spcBef>
              <a:spcAft>
                <a:spcPct val="0"/>
              </a:spcAft>
              <a:buNone/>
            </a:pPr>
            <a:r>
              <a:rPr lang="en-US" smtClean="0"/>
              <a:t>Click to edit Master text styles</a:t>
            </a:r>
          </a:p>
          <a:p>
            <a:pPr marL="286248" lvl="1" indent="-286248" algn="l" defTabSz="914180" rtl="0" eaLnBrk="1" fontAlgn="base" hangingPunct="1">
              <a:lnSpc>
                <a:spcPts val="718"/>
              </a:lnSpc>
              <a:spcBef>
                <a:spcPct val="25000"/>
              </a:spcBef>
              <a:spcAft>
                <a:spcPct val="0"/>
              </a:spcAft>
              <a:buNone/>
            </a:pPr>
            <a:r>
              <a:rPr lang="en-US" smtClean="0"/>
              <a:t>Second level</a:t>
            </a:r>
          </a:p>
          <a:p>
            <a:pPr marL="286248" lvl="2" indent="-286248" algn="l" defTabSz="914180" rtl="0" eaLnBrk="1" fontAlgn="base" hangingPunct="1">
              <a:lnSpc>
                <a:spcPts val="718"/>
              </a:lnSpc>
              <a:spcBef>
                <a:spcPct val="25000"/>
              </a:spcBef>
              <a:spcAft>
                <a:spcPct val="0"/>
              </a:spcAft>
              <a:buNone/>
            </a:pPr>
            <a:r>
              <a:rPr lang="en-US" smtClean="0"/>
              <a:t>Third level</a:t>
            </a:r>
          </a:p>
          <a:p>
            <a:pPr marL="286248" lvl="3" indent="-286248" algn="l" defTabSz="914180" rtl="0" eaLnBrk="1" fontAlgn="base" hangingPunct="1">
              <a:lnSpc>
                <a:spcPts val="718"/>
              </a:lnSpc>
              <a:spcBef>
                <a:spcPct val="25000"/>
              </a:spcBef>
              <a:spcAft>
                <a:spcPct val="0"/>
              </a:spcAft>
              <a:buNone/>
            </a:pPr>
            <a:r>
              <a:rPr lang="en-US" smtClean="0"/>
              <a:t>Fourth level</a:t>
            </a:r>
          </a:p>
          <a:p>
            <a:pPr marL="286248" lvl="4" indent="-286248" algn="l" defTabSz="914180" rtl="0" eaLnBrk="1" fontAlgn="base" hangingPunct="1">
              <a:lnSpc>
                <a:spcPts val="718"/>
              </a:lnSpc>
              <a:spcBef>
                <a:spcPct val="25000"/>
              </a:spcBef>
              <a:spcAft>
                <a:spcPct val="0"/>
              </a:spcAft>
              <a:buNone/>
            </a:pPr>
            <a:r>
              <a:rPr lang="en-US" smtClean="0"/>
              <a:t>Fifth level</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rgbClr val="000000"/>
            </a:solidFill>
            <a:round/>
            <a:headEnd/>
            <a:tailEnd/>
          </a:ln>
          <a:effectLst/>
        </p:spPr>
        <p:txBody>
          <a:bodyPr wrap="none" lIns="101834" tIns="50917" rIns="101834" bIns="50917"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C7324B07-F510-4AE0-9F5A-324E920CB5E3}" type="datetime1">
              <a:rPr lang="en-US" smtClean="0"/>
              <a:pPr/>
              <a:t>1/18/2018</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rgbClr val="000000"/>
                </a:solidFill>
              </a:defRPr>
            </a:lvl1pPr>
            <a:lvl2pPr marL="456933" indent="0" algn="ctr">
              <a:buNone/>
              <a:defRPr>
                <a:solidFill>
                  <a:schemeClr val="tx1">
                    <a:tint val="75000"/>
                  </a:schemeClr>
                </a:solidFill>
              </a:defRPr>
            </a:lvl2pPr>
            <a:lvl3pPr marL="913865" indent="0" algn="ctr">
              <a:buNone/>
              <a:defRPr>
                <a:solidFill>
                  <a:schemeClr val="tx1">
                    <a:tint val="75000"/>
                  </a:schemeClr>
                </a:solidFill>
              </a:defRPr>
            </a:lvl3pPr>
            <a:lvl4pPr marL="1370799" indent="0" algn="ctr">
              <a:buNone/>
              <a:defRPr>
                <a:solidFill>
                  <a:schemeClr val="tx1">
                    <a:tint val="75000"/>
                  </a:schemeClr>
                </a:solidFill>
              </a:defRPr>
            </a:lvl4pPr>
            <a:lvl5pPr marL="1827731" indent="0" algn="ctr">
              <a:buNone/>
              <a:defRPr>
                <a:solidFill>
                  <a:schemeClr val="tx1">
                    <a:tint val="75000"/>
                  </a:schemeClr>
                </a:solidFill>
              </a:defRPr>
            </a:lvl5pPr>
            <a:lvl6pPr marL="2284665" indent="0" algn="ctr">
              <a:buNone/>
              <a:defRPr>
                <a:solidFill>
                  <a:schemeClr val="tx1">
                    <a:tint val="75000"/>
                  </a:schemeClr>
                </a:solidFill>
              </a:defRPr>
            </a:lvl6pPr>
            <a:lvl7pPr marL="2741596" indent="0" algn="ctr">
              <a:buNone/>
              <a:defRPr>
                <a:solidFill>
                  <a:schemeClr val="tx1">
                    <a:tint val="75000"/>
                  </a:schemeClr>
                </a:solidFill>
              </a:defRPr>
            </a:lvl7pPr>
            <a:lvl8pPr marL="3198530" indent="0" algn="ctr">
              <a:buNone/>
              <a:defRPr>
                <a:solidFill>
                  <a:schemeClr val="tx1">
                    <a:tint val="75000"/>
                  </a:schemeClr>
                </a:solidFill>
              </a:defRPr>
            </a:lvl8pPr>
            <a:lvl9pPr marL="365546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670843-75F1-451F-B1F5-734376F7FF23}"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768553" indent="-226410"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FF5B84-85D0-405A-AB03-8A5A108CBD3D}"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87" tIns="45693" rIns="91387" bIns="45693"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33" indent="0">
              <a:buNone/>
              <a:defRPr sz="1800">
                <a:solidFill>
                  <a:schemeClr val="tx1">
                    <a:tint val="75000"/>
                  </a:schemeClr>
                </a:solidFill>
              </a:defRPr>
            </a:lvl2pPr>
            <a:lvl3pPr marL="913865" indent="0">
              <a:buNone/>
              <a:defRPr sz="1600">
                <a:solidFill>
                  <a:schemeClr val="tx1">
                    <a:tint val="75000"/>
                  </a:schemeClr>
                </a:solidFill>
              </a:defRPr>
            </a:lvl3pPr>
            <a:lvl4pPr marL="1370799" indent="0">
              <a:buNone/>
              <a:defRPr sz="1400">
                <a:solidFill>
                  <a:schemeClr val="tx1">
                    <a:tint val="75000"/>
                  </a:schemeClr>
                </a:solidFill>
              </a:defRPr>
            </a:lvl4pPr>
            <a:lvl5pPr marL="1827731" indent="0">
              <a:buNone/>
              <a:defRPr sz="1400">
                <a:solidFill>
                  <a:schemeClr val="tx1">
                    <a:tint val="75000"/>
                  </a:schemeClr>
                </a:solidFill>
              </a:defRPr>
            </a:lvl5pPr>
            <a:lvl6pPr marL="2284665" indent="0">
              <a:buNone/>
              <a:defRPr sz="1400">
                <a:solidFill>
                  <a:schemeClr val="tx1">
                    <a:tint val="75000"/>
                  </a:schemeClr>
                </a:solidFill>
              </a:defRPr>
            </a:lvl6pPr>
            <a:lvl7pPr marL="2741596" indent="0">
              <a:buNone/>
              <a:defRPr sz="1400">
                <a:solidFill>
                  <a:schemeClr val="tx1">
                    <a:tint val="75000"/>
                  </a:schemeClr>
                </a:solidFill>
              </a:defRPr>
            </a:lvl7pPr>
            <a:lvl8pPr marL="3198530" indent="0">
              <a:buNone/>
              <a:defRPr sz="1400">
                <a:solidFill>
                  <a:schemeClr val="tx1">
                    <a:tint val="75000"/>
                  </a:schemeClr>
                </a:solidFill>
              </a:defRPr>
            </a:lvl8pPr>
            <a:lvl9pPr marL="365546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A165A-CF9F-496E-9529-12943221BD65}"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47C2A4-8B79-4BC4-95CC-AA10B1893934}"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0" y="2081605"/>
            <a:ext cx="4041775"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C26801-979B-4C4C-B338-91E76B352BCE}" type="datetime1">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13F577-2323-4ACB-99B4-2622E4565B26}" type="datetime1">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637" y="2081605"/>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2081605"/>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6F5B8B-7232-4C2C-B2C3-2F84D7BB9C93}"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691745" y="6406179"/>
            <a:ext cx="2133600" cy="314661"/>
          </a:xfrm>
          <a:prstGeom prst="rect">
            <a:avLst/>
          </a:prstGeom>
        </p:spPr>
        <p:txBody>
          <a:bodyPr/>
          <a:lstStyle/>
          <a:p>
            <a:fld id="{A758C070-2B61-4A99-92EA-5C11669E4E57}"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C0E20-AB73-4504-B657-62FC9E10538C}" type="datetime1">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smtClean="0"/>
              <a:t>Click to edit Master title style</a:t>
            </a:r>
            <a:endParaRPr lang="en-US"/>
          </a:p>
        </p:txBody>
      </p:sp>
      <p:sp>
        <p:nvSpPr>
          <p:cNvPr id="6" name="Content Placeholder 2"/>
          <p:cNvSpPr>
            <a:spLocks noGrp="1"/>
          </p:cNvSpPr>
          <p:nvPr>
            <p:ph idx="1"/>
          </p:nvPr>
        </p:nvSpPr>
        <p:spPr>
          <a:xfrm>
            <a:off x="299258" y="2097741"/>
            <a:ext cx="8520545" cy="422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07571" y="6406181"/>
            <a:ext cx="1870364" cy="306593"/>
          </a:xfrm>
          <a:prstGeom prst="rect">
            <a:avLst/>
          </a:prstGeom>
        </p:spPr>
        <p:txBody>
          <a:bodyPr vert="horz" lIns="91387" tIns="45693" rIns="91387" bIns="45693" rtlCol="0" anchor="ctr"/>
          <a:lstStyle/>
          <a:p>
            <a:pPr marL="0" marR="0" lvl="0" indent="0" algn="l" defTabSz="913865"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865" rtl="0" eaLnBrk="1" fontAlgn="auto" latinLnBrk="0" hangingPunct="1">
                <a:lnSpc>
                  <a:spcPct val="100000"/>
                </a:lnSpc>
                <a:spcBef>
                  <a:spcPts val="0"/>
                </a:spcBef>
                <a:spcAft>
                  <a:spcPts val="0"/>
                </a:spcAft>
                <a:buClrTx/>
                <a:buSzTx/>
                <a:buFontTx/>
                <a:buNone/>
                <a:tabLst/>
                <a:defRPr/>
              </a:pPr>
              <a:t>1/18/2018</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87" tIns="45693" rIns="91387" bIns="45693" rtlCol="0" anchor="ctr"/>
          <a:lstStyle/>
          <a:p>
            <a:pPr marL="0" marR="0" lvl="0" indent="0" algn="r" defTabSz="91386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87" tIns="45693" rIns="91387" bIns="45693"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43695-8ECD-498F-B722-D9A8A067E380}"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933" indent="0">
              <a:buNone/>
              <a:defRPr sz="2800"/>
            </a:lvl2pPr>
            <a:lvl3pPr marL="913865" indent="0">
              <a:buNone/>
              <a:defRPr sz="2400"/>
            </a:lvl3pPr>
            <a:lvl4pPr marL="1370799" indent="0">
              <a:buNone/>
              <a:defRPr sz="2000"/>
            </a:lvl4pPr>
            <a:lvl5pPr marL="1827731" indent="0">
              <a:buNone/>
              <a:defRPr sz="2000"/>
            </a:lvl5pPr>
            <a:lvl6pPr marL="2284665" indent="0">
              <a:buNone/>
              <a:defRPr sz="2000"/>
            </a:lvl6pPr>
            <a:lvl7pPr marL="2741596" indent="0">
              <a:buNone/>
              <a:defRPr sz="2000"/>
            </a:lvl7pPr>
            <a:lvl8pPr marL="3198530" indent="0">
              <a:buNone/>
              <a:defRPr sz="2000"/>
            </a:lvl8pPr>
            <a:lvl9pPr marL="365546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9047F-46A3-41B9-B6F7-6176FCBD36B3}"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EFE6E9-AFFA-41DD-B88E-B7E52B031903}"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FE855-4301-4E37-AD8A-ED09471BC11B}"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274320" y="2081609"/>
            <a:ext cx="8337665" cy="2542095"/>
          </a:xfrm>
          <a:noFill/>
          <a:ln w="9525">
            <a:noFill/>
            <a:miter lim="800000"/>
            <a:headEnd/>
            <a:tailEnd/>
          </a:ln>
          <a:effectLst/>
        </p:spPr>
        <p:txBody>
          <a:bodyPr lIns="91346" tIns="45674" rIns="91346" bIns="45674" numCol="6">
            <a:spAutoFit/>
          </a:bodyPr>
          <a:lstStyle>
            <a:lvl1pPr algn="l" defTabSz="914073"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4073"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4073"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4073"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4073"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AE2F0B0-AA6A-43FA-8139-A597F20D8515}"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5270CAA-465B-4596-9458-D562263F70BB}"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46" tIns="45674" rIns="91346" bIns="45674" numCol="6">
            <a:spAutoFit/>
          </a:bodyPr>
          <a:lstStyle>
            <a:lvl1pPr algn="l" defTabSz="914073"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4073"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2661" algn="l" defTabSz="914073"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7146" algn="l" defTabSz="914073"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71629" algn="l" defTabSz="914073"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marL="286215" lvl="0" indent="-286215" algn="l" defTabSz="914073" rtl="0" eaLnBrk="1" fontAlgn="base" hangingPunct="1">
              <a:lnSpc>
                <a:spcPts val="718"/>
              </a:lnSpc>
              <a:spcBef>
                <a:spcPct val="25000"/>
              </a:spcBef>
              <a:spcAft>
                <a:spcPct val="0"/>
              </a:spcAft>
              <a:buNone/>
            </a:pPr>
            <a:r>
              <a:rPr lang="en-US" smtClean="0"/>
              <a:t>Click to edit Master text styles</a:t>
            </a:r>
          </a:p>
          <a:p>
            <a:pPr marL="286215" lvl="1" indent="-286215" algn="l" defTabSz="914073" rtl="0" eaLnBrk="1" fontAlgn="base" hangingPunct="1">
              <a:lnSpc>
                <a:spcPts val="718"/>
              </a:lnSpc>
              <a:spcBef>
                <a:spcPct val="25000"/>
              </a:spcBef>
              <a:spcAft>
                <a:spcPct val="0"/>
              </a:spcAft>
              <a:buNone/>
            </a:pPr>
            <a:r>
              <a:rPr lang="en-US" smtClean="0"/>
              <a:t>Second level</a:t>
            </a:r>
          </a:p>
          <a:p>
            <a:pPr marL="286215" lvl="2" indent="-286215" algn="l" defTabSz="914073" rtl="0" eaLnBrk="1" fontAlgn="base" hangingPunct="1">
              <a:lnSpc>
                <a:spcPts val="718"/>
              </a:lnSpc>
              <a:spcBef>
                <a:spcPct val="25000"/>
              </a:spcBef>
              <a:spcAft>
                <a:spcPct val="0"/>
              </a:spcAft>
              <a:buNone/>
            </a:pPr>
            <a:r>
              <a:rPr lang="en-US" smtClean="0"/>
              <a:t>Third level</a:t>
            </a:r>
          </a:p>
          <a:p>
            <a:pPr marL="286215" lvl="3" indent="-286215" algn="l" defTabSz="914073" rtl="0" eaLnBrk="1" fontAlgn="base" hangingPunct="1">
              <a:lnSpc>
                <a:spcPts val="718"/>
              </a:lnSpc>
              <a:spcBef>
                <a:spcPct val="25000"/>
              </a:spcBef>
              <a:spcAft>
                <a:spcPct val="0"/>
              </a:spcAft>
              <a:buNone/>
            </a:pPr>
            <a:r>
              <a:rPr lang="en-US" smtClean="0"/>
              <a:t>Fourth level</a:t>
            </a:r>
          </a:p>
          <a:p>
            <a:pPr marL="286215" lvl="4" indent="-286215" algn="l" defTabSz="914073" rtl="0" eaLnBrk="1" fontAlgn="base" hangingPunct="1">
              <a:lnSpc>
                <a:spcPts val="718"/>
              </a:lnSpc>
              <a:spcBef>
                <a:spcPct val="25000"/>
              </a:spcBef>
              <a:spcAft>
                <a:spcPct val="0"/>
              </a:spcAft>
              <a:buNone/>
            </a:pPr>
            <a:r>
              <a:rPr lang="en-US" smtClean="0"/>
              <a:t>Fifth level</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rgbClr val="000000"/>
            </a:solidFill>
            <a:round/>
            <a:headEnd/>
            <a:tailEnd/>
          </a:ln>
          <a:effectLst/>
        </p:spPr>
        <p:txBody>
          <a:bodyPr wrap="none" lIns="101822" tIns="50911" rIns="101822" bIns="50911"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F534C66E-3EB5-47DA-97CF-8700B20D5524}" type="datetime1">
              <a:rPr lang="en-US" smtClean="0"/>
              <a:pPr/>
              <a:t>1/18/2018</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33450"/>
            <a:ext cx="8001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095500"/>
            <a:ext cx="39243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2095500"/>
            <a:ext cx="39243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524B662-573A-4CBE-8036-990BC8131683}" type="datetime1">
              <a:rPr lang="en-US" smtClean="0"/>
              <a:pPr>
                <a:defRPr/>
              </a:pPr>
              <a:t>1/18/2018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305800" y="6400800"/>
            <a:ext cx="533400" cy="304800"/>
          </a:xfrm>
          <a:prstGeom prst="rect">
            <a:avLst/>
          </a:prstGeom>
          <a:ln/>
        </p:spPr>
        <p:txBody>
          <a:bodyPr/>
          <a:lstStyle>
            <a:lvl1pPr>
              <a:defRPr/>
            </a:lvl1pPr>
          </a:lstStyle>
          <a:p>
            <a:pPr>
              <a:defRPr/>
            </a:pPr>
            <a:fld id="{05D151F6-02DC-4A63-A56C-3EB21CE180C7}" type="slidenum">
              <a:rPr lang="en-US"/>
              <a:pPr>
                <a:defRPr/>
              </a:pPr>
              <a:t>‹#›</a:t>
            </a:fld>
            <a:endParaRPr lang="en-US"/>
          </a:p>
        </p:txBody>
      </p:sp>
    </p:spTree>
    <p:extLst>
      <p:ext uri="{BB962C8B-B14F-4D97-AF65-F5344CB8AC3E}">
        <p14:creationId xmlns:p14="http://schemas.microsoft.com/office/powerpoint/2010/main" val="25231104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6880" indent="0" algn="ctr">
              <a:buNone/>
              <a:defRPr>
                <a:solidFill>
                  <a:schemeClr val="tx1">
                    <a:tint val="75000"/>
                  </a:schemeClr>
                </a:solidFill>
              </a:defRPr>
            </a:lvl2pPr>
            <a:lvl3pPr marL="913758" indent="0" algn="ctr">
              <a:buNone/>
              <a:defRPr>
                <a:solidFill>
                  <a:schemeClr val="tx1">
                    <a:tint val="75000"/>
                  </a:schemeClr>
                </a:solidFill>
              </a:defRPr>
            </a:lvl3pPr>
            <a:lvl4pPr marL="1370639" indent="0" algn="ctr">
              <a:buNone/>
              <a:defRPr>
                <a:solidFill>
                  <a:schemeClr val="tx1">
                    <a:tint val="75000"/>
                  </a:schemeClr>
                </a:solidFill>
              </a:defRPr>
            </a:lvl4pPr>
            <a:lvl5pPr marL="1827517" indent="0" algn="ctr">
              <a:buNone/>
              <a:defRPr>
                <a:solidFill>
                  <a:schemeClr val="tx1">
                    <a:tint val="75000"/>
                  </a:schemeClr>
                </a:solidFill>
              </a:defRPr>
            </a:lvl5pPr>
            <a:lvl6pPr marL="2284398" indent="0" algn="ctr">
              <a:buNone/>
              <a:defRPr>
                <a:solidFill>
                  <a:schemeClr val="tx1">
                    <a:tint val="75000"/>
                  </a:schemeClr>
                </a:solidFill>
              </a:defRPr>
            </a:lvl6pPr>
            <a:lvl7pPr marL="2741275" indent="0" algn="ctr">
              <a:buNone/>
              <a:defRPr>
                <a:solidFill>
                  <a:schemeClr val="tx1">
                    <a:tint val="75000"/>
                  </a:schemeClr>
                </a:solidFill>
              </a:defRPr>
            </a:lvl7pPr>
            <a:lvl8pPr marL="3198156" indent="0" algn="ctr">
              <a:buNone/>
              <a:defRPr>
                <a:solidFill>
                  <a:schemeClr val="tx1">
                    <a:tint val="75000"/>
                  </a:schemeClr>
                </a:solidFill>
              </a:defRPr>
            </a:lvl8pPr>
            <a:lvl9pPr marL="365503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9DB17A-B67B-4052-A6D8-D7DB3BC9A3DB}"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99258" y="5865607"/>
            <a:ext cx="8520545" cy="459889"/>
          </a:xfrm>
          <a:prstGeom prst="rect">
            <a:avLst/>
          </a:prstGeom>
          <a:noFill/>
        </p:spPr>
        <p:txBody>
          <a:bodyPr wrap="square" lIns="0" tIns="0" rIns="0" bIns="0" rtlCol="0">
            <a:noAutofit/>
          </a:bodyPr>
          <a:lstStyle/>
          <a:p>
            <a:pPr algn="ctr"/>
            <a:r>
              <a:rPr lang="en-US" sz="15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500" b="1" dirty="0">
              <a:solidFill>
                <a:srgbClr val="000000"/>
              </a:solidFill>
              <a:latin typeface="Arial" pitchFamily="34" charset="0"/>
              <a:cs typeface="Arial" pitchFamily="34" charset="0"/>
            </a:endParaRPr>
          </a:p>
        </p:txBody>
      </p:sp>
      <p:cxnSp>
        <p:nvCxnSpPr>
          <p:cNvPr id="10" name="Straight Connector 9"/>
          <p:cNvCxnSpPr/>
          <p:nvPr userDrawn="1"/>
        </p:nvCxnSpPr>
        <p:spPr>
          <a:xfrm>
            <a:off x="299258" y="5792993"/>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6F5B8B-7232-4C2C-B2C3-2F84D7BB9C93}"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691745" y="6406179"/>
            <a:ext cx="2133600" cy="314661"/>
          </a:xfrm>
          <a:prstGeom prst="rect">
            <a:avLst/>
          </a:prstGeom>
        </p:spPr>
        <p:txBody>
          <a:bodyPr/>
          <a:lstStyle/>
          <a:p>
            <a:fld id="{A758C070-2B61-4A99-92EA-5C11669E4E57}"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768346" indent="-226384"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B5A289-61A6-432B-9AF5-5B38BDF030D1}"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76" tIns="45688" rIns="91376" bIns="4568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80" indent="0">
              <a:buNone/>
              <a:defRPr sz="1800">
                <a:solidFill>
                  <a:schemeClr val="tx1">
                    <a:tint val="75000"/>
                  </a:schemeClr>
                </a:solidFill>
              </a:defRPr>
            </a:lvl2pPr>
            <a:lvl3pPr marL="913758" indent="0">
              <a:buNone/>
              <a:defRPr sz="1600">
                <a:solidFill>
                  <a:schemeClr val="tx1">
                    <a:tint val="75000"/>
                  </a:schemeClr>
                </a:solidFill>
              </a:defRPr>
            </a:lvl3pPr>
            <a:lvl4pPr marL="1370639" indent="0">
              <a:buNone/>
              <a:defRPr sz="1400">
                <a:solidFill>
                  <a:schemeClr val="tx1">
                    <a:tint val="75000"/>
                  </a:schemeClr>
                </a:solidFill>
              </a:defRPr>
            </a:lvl4pPr>
            <a:lvl5pPr marL="1827517" indent="0">
              <a:buNone/>
              <a:defRPr sz="1400">
                <a:solidFill>
                  <a:schemeClr val="tx1">
                    <a:tint val="75000"/>
                  </a:schemeClr>
                </a:solidFill>
              </a:defRPr>
            </a:lvl5pPr>
            <a:lvl6pPr marL="2284398" indent="0">
              <a:buNone/>
              <a:defRPr sz="1400">
                <a:solidFill>
                  <a:schemeClr val="tx1">
                    <a:tint val="75000"/>
                  </a:schemeClr>
                </a:solidFill>
              </a:defRPr>
            </a:lvl6pPr>
            <a:lvl7pPr marL="2741275" indent="0">
              <a:buNone/>
              <a:defRPr sz="1400">
                <a:solidFill>
                  <a:schemeClr val="tx1">
                    <a:tint val="75000"/>
                  </a:schemeClr>
                </a:solidFill>
              </a:defRPr>
            </a:lvl7pPr>
            <a:lvl8pPr marL="3198156" indent="0">
              <a:buNone/>
              <a:defRPr sz="1400">
                <a:solidFill>
                  <a:schemeClr val="tx1">
                    <a:tint val="75000"/>
                  </a:schemeClr>
                </a:solidFill>
              </a:defRPr>
            </a:lvl8pPr>
            <a:lvl9pPr marL="365503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020447-86B9-4BF6-9049-2F2460B47B25}"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5C9998-255C-45B9-A52D-EC9258BD00E0}"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1" y="2081605"/>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FDAE14-0F11-4D4A-859F-BC4C3A73D3C0}" type="datetime1">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659EE-2BCC-45B1-A0C0-086780306225}" type="datetime1">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1F860-05C5-45C8-ABF0-E24FF4F93C1B}" type="datetime1">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299258" y="992395"/>
            <a:ext cx="8520545" cy="911711"/>
          </a:xfrm>
        </p:spPr>
        <p:txBody>
          <a:bodyPr/>
          <a:lstStyle/>
          <a:p>
            <a:r>
              <a:rPr lang="en-US" smtClean="0"/>
              <a:t>Click to edit Master title style</a:t>
            </a:r>
            <a:endParaRPr lang="en-US"/>
          </a:p>
        </p:txBody>
      </p:sp>
      <p:sp>
        <p:nvSpPr>
          <p:cNvPr id="6" name="Content Placeholder 2"/>
          <p:cNvSpPr>
            <a:spLocks noGrp="1"/>
          </p:cNvSpPr>
          <p:nvPr>
            <p:ph idx="1"/>
          </p:nvPr>
        </p:nvSpPr>
        <p:spPr>
          <a:xfrm>
            <a:off x="299258" y="2097741"/>
            <a:ext cx="8520545" cy="422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07571" y="6406181"/>
            <a:ext cx="1870364" cy="306593"/>
          </a:xfrm>
          <a:prstGeom prst="rect">
            <a:avLst/>
          </a:prstGeom>
        </p:spPr>
        <p:txBody>
          <a:bodyPr vert="horz" lIns="91376" tIns="45688" rIns="91376" bIns="45688" rtlCol="0" anchor="ctr"/>
          <a:lstStyle/>
          <a:p>
            <a:pPr marL="0" marR="0" lvl="0" indent="0" algn="l" defTabSz="913758"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758" rtl="0" eaLnBrk="1" fontAlgn="auto" latinLnBrk="0" hangingPunct="1">
                <a:lnSpc>
                  <a:spcPct val="100000"/>
                </a:lnSpc>
                <a:spcBef>
                  <a:spcPts val="0"/>
                </a:spcBef>
                <a:spcAft>
                  <a:spcPts val="0"/>
                </a:spcAft>
                <a:buClrTx/>
                <a:buSzTx/>
                <a:buFontTx/>
                <a:buNone/>
                <a:tabLst/>
                <a:defRPr/>
              </a:pPr>
              <a:t>1/18/2018</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76" tIns="45688" rIns="91376" bIns="45688" rtlCol="0" anchor="ctr"/>
          <a:lstStyle/>
          <a:p>
            <a:pPr marL="0" marR="0" lvl="0" indent="0" algn="r" defTabSz="913758"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76" tIns="45688" rIns="91376" bIns="4568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4473"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FBCCC-7D46-4309-AE25-D3C38E48D962}"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CBFA0-6F97-4CC1-90AA-BEF6A97F9259}"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C622D-3E22-423E-85B8-6403522C7B89}"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D5CA0-A15D-4E80-85FD-96EBD2359918}"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F5B8B-7232-4C2C-B2C3-2F84D7BB9C93}"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691745" y="6406179"/>
            <a:ext cx="2133600" cy="314661"/>
          </a:xfrm>
          <a:prstGeom prst="rect">
            <a:avLst/>
          </a:prstGeom>
        </p:spPr>
        <p:txBody>
          <a:bodyPr/>
          <a:lstStyle/>
          <a:p>
            <a:fld id="{A758C070-2B61-4A99-92EA-5C11669E4E57}" type="slidenum">
              <a:rPr lang="en-US" smtClean="0"/>
              <a:t>‹#›</a:t>
            </a:fld>
            <a:endParaRPr lang="en-US"/>
          </a:p>
        </p:txBody>
      </p:sp>
      <p:sp>
        <p:nvSpPr>
          <p:cNvPr id="5" name="Title 1"/>
          <p:cNvSpPr>
            <a:spLocks noGrp="1"/>
          </p:cNvSpPr>
          <p:nvPr>
            <p:ph type="title"/>
          </p:nvPr>
        </p:nvSpPr>
        <p:spPr>
          <a:xfrm>
            <a:off x="299258" y="992393"/>
            <a:ext cx="8520545" cy="911711"/>
          </a:xfrm>
        </p:spPr>
        <p:txBody>
          <a:bodyPr/>
          <a:lstStyle/>
          <a:p>
            <a:r>
              <a:rPr lang="en-US" smtClean="0"/>
              <a:t>Click to edit Master title style</a:t>
            </a:r>
            <a:endParaRPr lang="en-US"/>
          </a:p>
        </p:txBody>
      </p:sp>
      <p:sp>
        <p:nvSpPr>
          <p:cNvPr id="6" name="Content Placeholder 2"/>
          <p:cNvSpPr>
            <a:spLocks noGrp="1"/>
          </p:cNvSpPr>
          <p:nvPr>
            <p:ph idx="1"/>
          </p:nvPr>
        </p:nvSpPr>
        <p:spPr>
          <a:xfrm>
            <a:off x="299258" y="2097741"/>
            <a:ext cx="8520545" cy="422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p:nvSpPr>
        <p:spPr>
          <a:xfrm>
            <a:off x="307571" y="6406179"/>
            <a:ext cx="1870364" cy="306593"/>
          </a:xfrm>
          <a:prstGeom prst="rect">
            <a:avLst/>
          </a:prstGeom>
        </p:spPr>
        <p:txBody>
          <a:bodyPr vert="horz" lIns="91429" tIns="45714" rIns="91429" bIns="45714" rtlCol="0" anchor="ctr"/>
          <a:lstStyle/>
          <a:p>
            <a:pPr marL="0" marR="0" lvl="0" indent="0" algn="l" defTabSz="914293"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4293" rtl="0" eaLnBrk="1" fontAlgn="auto" latinLnBrk="0" hangingPunct="1">
                <a:lnSpc>
                  <a:spcPct val="100000"/>
                </a:lnSpc>
                <a:spcBef>
                  <a:spcPts val="0"/>
                </a:spcBef>
                <a:spcAft>
                  <a:spcPts val="0"/>
                </a:spcAft>
                <a:buClrTx/>
                <a:buSzTx/>
                <a:buFontTx/>
                <a:buNone/>
                <a:tabLst/>
                <a:defRPr/>
              </a:pPr>
              <a:t>1/18/2018</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p:nvSpPr>
        <p:spPr>
          <a:xfrm>
            <a:off x="6691745" y="6406179"/>
            <a:ext cx="2133600" cy="314661"/>
          </a:xfrm>
          <a:prstGeom prst="rect">
            <a:avLst/>
          </a:prstGeom>
        </p:spPr>
        <p:txBody>
          <a:bodyPr vert="horz" lIns="91429" tIns="45714" rIns="91429" bIns="45714" rtlCol="0" anchor="ctr"/>
          <a:lstStyle/>
          <a:p>
            <a:pPr marL="0" marR="0" lvl="0" indent="0" algn="r" defTabSz="9142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p:nvSpPr>
        <p:spPr bwMode="auto">
          <a:xfrm>
            <a:off x="301626" y="2019860"/>
            <a:ext cx="8520545" cy="0"/>
          </a:xfrm>
          <a:prstGeom prst="line">
            <a:avLst/>
          </a:prstGeom>
          <a:noFill/>
          <a:ln w="19050">
            <a:solidFill>
              <a:schemeClr val="tx1"/>
            </a:solidFill>
            <a:round/>
            <a:headEnd/>
            <a:tailEnd/>
          </a:ln>
          <a:effectLst/>
        </p:spPr>
        <p:txBody>
          <a:bodyPr wrap="none" lIns="91429" tIns="45714" rIns="91429" bIns="45714"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274320" y="2081610"/>
            <a:ext cx="8337665" cy="2542095"/>
          </a:xfrm>
          <a:noFill/>
          <a:ln w="9525">
            <a:noFill/>
            <a:miter lim="800000"/>
            <a:headEnd/>
            <a:tailEnd/>
          </a:ln>
          <a:effectLst/>
        </p:spPr>
        <p:txBody>
          <a:bodyPr lIns="91336" tIns="45669" rIns="91336" bIns="45669" numCol="6">
            <a:spAutoFit/>
          </a:bodyPr>
          <a:lstStyle>
            <a:lvl1pPr algn="l" defTabSz="913966"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966"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98CE5CB-C5C1-416C-9C65-F4DBDDD31568}"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942619A7-4763-4B70-93AC-7993BAB67675}"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36" tIns="45669" rIns="91336" bIns="45669" numCol="6">
            <a:spAutoFit/>
          </a:bodyPr>
          <a:lstStyle>
            <a:lvl1pPr algn="l" defTabSz="913966"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966"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2535" algn="l" defTabSz="913966"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6979" algn="l" defTabSz="913966"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1422" algn="l" defTabSz="913966"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182" lvl="0" indent="-286182" algn="l" defTabSz="913966" rtl="0" eaLnBrk="1" fontAlgn="base" hangingPunct="1">
              <a:lnSpc>
                <a:spcPts val="718"/>
              </a:lnSpc>
              <a:spcBef>
                <a:spcPct val="25000"/>
              </a:spcBef>
              <a:spcAft>
                <a:spcPct val="0"/>
              </a:spcAft>
              <a:buNone/>
            </a:pPr>
            <a:r>
              <a:rPr lang="en-US" smtClean="0"/>
              <a:t>Click to edit Master text styles</a:t>
            </a:r>
          </a:p>
          <a:p>
            <a:pPr marL="286182" lvl="1" indent="-286182" algn="l" defTabSz="913966" rtl="0" eaLnBrk="1" fontAlgn="base" hangingPunct="1">
              <a:lnSpc>
                <a:spcPts val="718"/>
              </a:lnSpc>
              <a:spcBef>
                <a:spcPct val="25000"/>
              </a:spcBef>
              <a:spcAft>
                <a:spcPct val="0"/>
              </a:spcAft>
              <a:buNone/>
            </a:pPr>
            <a:r>
              <a:rPr lang="en-US" smtClean="0"/>
              <a:t>Second level</a:t>
            </a:r>
          </a:p>
          <a:p>
            <a:pPr marL="286182" lvl="2" indent="-286182" algn="l" defTabSz="913966" rtl="0" eaLnBrk="1" fontAlgn="base" hangingPunct="1">
              <a:lnSpc>
                <a:spcPts val="718"/>
              </a:lnSpc>
              <a:spcBef>
                <a:spcPct val="25000"/>
              </a:spcBef>
              <a:spcAft>
                <a:spcPct val="0"/>
              </a:spcAft>
              <a:buNone/>
            </a:pPr>
            <a:r>
              <a:rPr lang="en-US" smtClean="0"/>
              <a:t>Third level</a:t>
            </a:r>
          </a:p>
          <a:p>
            <a:pPr marL="286182" lvl="3" indent="-286182" algn="l" defTabSz="913966" rtl="0" eaLnBrk="1" fontAlgn="base" hangingPunct="1">
              <a:lnSpc>
                <a:spcPts val="718"/>
              </a:lnSpc>
              <a:spcBef>
                <a:spcPct val="25000"/>
              </a:spcBef>
              <a:spcAft>
                <a:spcPct val="0"/>
              </a:spcAft>
              <a:buNone/>
            </a:pPr>
            <a:r>
              <a:rPr lang="en-US" smtClean="0"/>
              <a:t>Fourth level</a:t>
            </a:r>
          </a:p>
          <a:p>
            <a:pPr marL="286182" lvl="4" indent="-286182" algn="l" defTabSz="913966" rtl="0" eaLnBrk="1" fontAlgn="base" hangingPunct="1">
              <a:lnSpc>
                <a:spcPts val="718"/>
              </a:lnSpc>
              <a:spcBef>
                <a:spcPct val="25000"/>
              </a:spcBef>
              <a:spcAft>
                <a:spcPct val="0"/>
              </a:spcAft>
              <a:buNone/>
            </a:pPr>
            <a:r>
              <a:rPr lang="en-US" smtClean="0"/>
              <a:t>Fifth level</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810" tIns="50905" rIns="101810" bIns="50905"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B65E777A-27B5-46BD-A1D1-F33971455DB1}" type="datetime1">
              <a:rPr lang="en-US" smtClean="0"/>
              <a:pPr/>
              <a:t>1/18/2018</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33450"/>
            <a:ext cx="8001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095500"/>
            <a:ext cx="39243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2095500"/>
            <a:ext cx="39243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524B662-573A-4CBE-8036-990BC8131683}" type="datetime1">
              <a:rPr lang="en-US" smtClean="0"/>
              <a:pPr>
                <a:defRPr/>
              </a:pPr>
              <a:t>1/18/2018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305800" y="6400800"/>
            <a:ext cx="533400" cy="304800"/>
          </a:xfrm>
          <a:prstGeom prst="rect">
            <a:avLst/>
          </a:prstGeom>
          <a:ln/>
        </p:spPr>
        <p:txBody>
          <a:bodyPr/>
          <a:lstStyle>
            <a:lvl1pPr>
              <a:defRPr/>
            </a:lvl1pPr>
          </a:lstStyle>
          <a:p>
            <a:pPr>
              <a:defRPr/>
            </a:pPr>
            <a:fld id="{05D151F6-02DC-4A63-A56C-3EB21CE180C7}" type="slidenum">
              <a:rPr lang="en-US"/>
              <a:pPr>
                <a:defRPr/>
              </a:pPr>
              <a:t>‹#›</a:t>
            </a:fld>
            <a:endParaRPr lang="en-US"/>
          </a:p>
        </p:txBody>
      </p:sp>
    </p:spTree>
    <p:extLst>
      <p:ext uri="{BB962C8B-B14F-4D97-AF65-F5344CB8AC3E}">
        <p14:creationId xmlns:p14="http://schemas.microsoft.com/office/powerpoint/2010/main" val="25231104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6827" indent="0" algn="ctr">
              <a:buNone/>
              <a:defRPr>
                <a:solidFill>
                  <a:schemeClr val="tx1">
                    <a:tint val="75000"/>
                  </a:schemeClr>
                </a:solidFill>
              </a:defRPr>
            </a:lvl2pPr>
            <a:lvl3pPr marL="913651" indent="0" algn="ctr">
              <a:buNone/>
              <a:defRPr>
                <a:solidFill>
                  <a:schemeClr val="tx1">
                    <a:tint val="75000"/>
                  </a:schemeClr>
                </a:solidFill>
              </a:defRPr>
            </a:lvl3pPr>
            <a:lvl4pPr marL="1370479" indent="0" algn="ctr">
              <a:buNone/>
              <a:defRPr>
                <a:solidFill>
                  <a:schemeClr val="tx1">
                    <a:tint val="75000"/>
                  </a:schemeClr>
                </a:solidFill>
              </a:defRPr>
            </a:lvl4pPr>
            <a:lvl5pPr marL="1827303" indent="0" algn="ctr">
              <a:buNone/>
              <a:defRPr>
                <a:solidFill>
                  <a:schemeClr val="tx1">
                    <a:tint val="75000"/>
                  </a:schemeClr>
                </a:solidFill>
              </a:defRPr>
            </a:lvl5pPr>
            <a:lvl6pPr marL="2284131" indent="0" algn="ctr">
              <a:buNone/>
              <a:defRPr>
                <a:solidFill>
                  <a:schemeClr val="tx1">
                    <a:tint val="75000"/>
                  </a:schemeClr>
                </a:solidFill>
              </a:defRPr>
            </a:lvl6pPr>
            <a:lvl7pPr marL="2740955" indent="0" algn="ctr">
              <a:buNone/>
              <a:defRPr>
                <a:solidFill>
                  <a:schemeClr val="tx1">
                    <a:tint val="75000"/>
                  </a:schemeClr>
                </a:solidFill>
              </a:defRPr>
            </a:lvl7pPr>
            <a:lvl8pPr marL="3197782" indent="0" algn="ctr">
              <a:buNone/>
              <a:defRPr>
                <a:solidFill>
                  <a:schemeClr val="tx1">
                    <a:tint val="75000"/>
                  </a:schemeClr>
                </a:solidFill>
              </a:defRPr>
            </a:lvl8pPr>
            <a:lvl9pPr marL="365460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2C0351-BBD3-4E64-8CE5-FAFDB06EB62F}"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768139" indent="-226357"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168FAD-4798-4380-945B-1EB1FC5B714C}"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65" tIns="45683" rIns="91365" bIns="45683"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27" indent="0">
              <a:buNone/>
              <a:defRPr sz="1800">
                <a:solidFill>
                  <a:schemeClr val="tx1">
                    <a:tint val="75000"/>
                  </a:schemeClr>
                </a:solidFill>
              </a:defRPr>
            </a:lvl2pPr>
            <a:lvl3pPr marL="913651" indent="0">
              <a:buNone/>
              <a:defRPr sz="1600">
                <a:solidFill>
                  <a:schemeClr val="tx1">
                    <a:tint val="75000"/>
                  </a:schemeClr>
                </a:solidFill>
              </a:defRPr>
            </a:lvl3pPr>
            <a:lvl4pPr marL="1370479" indent="0">
              <a:buNone/>
              <a:defRPr sz="1400">
                <a:solidFill>
                  <a:schemeClr val="tx1">
                    <a:tint val="75000"/>
                  </a:schemeClr>
                </a:solidFill>
              </a:defRPr>
            </a:lvl4pPr>
            <a:lvl5pPr marL="1827303" indent="0">
              <a:buNone/>
              <a:defRPr sz="1400">
                <a:solidFill>
                  <a:schemeClr val="tx1">
                    <a:tint val="75000"/>
                  </a:schemeClr>
                </a:solidFill>
              </a:defRPr>
            </a:lvl5pPr>
            <a:lvl6pPr marL="2284131" indent="0">
              <a:buNone/>
              <a:defRPr sz="1400">
                <a:solidFill>
                  <a:schemeClr val="tx1">
                    <a:tint val="75000"/>
                  </a:schemeClr>
                </a:solidFill>
              </a:defRPr>
            </a:lvl6pPr>
            <a:lvl7pPr marL="2740955" indent="0">
              <a:buNone/>
              <a:defRPr sz="1400">
                <a:solidFill>
                  <a:schemeClr val="tx1">
                    <a:tint val="75000"/>
                  </a:schemeClr>
                </a:solidFill>
              </a:defRPr>
            </a:lvl7pPr>
            <a:lvl8pPr marL="3197782" indent="0">
              <a:buNone/>
              <a:defRPr sz="1400">
                <a:solidFill>
                  <a:schemeClr val="tx1">
                    <a:tint val="75000"/>
                  </a:schemeClr>
                </a:solidFill>
              </a:defRPr>
            </a:lvl8pPr>
            <a:lvl9pPr marL="365460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7D847-79EA-470A-86A0-D528EEBFC41F}"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D235AB-1D15-4292-AA2C-1E5243D3FDD1}"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827" indent="0">
              <a:buNone/>
              <a:defRPr sz="2000" b="1"/>
            </a:lvl2pPr>
            <a:lvl3pPr marL="913651" indent="0">
              <a:buNone/>
              <a:defRPr sz="1800" b="1"/>
            </a:lvl3pPr>
            <a:lvl4pPr marL="1370479" indent="0">
              <a:buNone/>
              <a:defRPr sz="1600" b="1"/>
            </a:lvl4pPr>
            <a:lvl5pPr marL="1827303" indent="0">
              <a:buNone/>
              <a:defRPr sz="1600" b="1"/>
            </a:lvl5pPr>
            <a:lvl6pPr marL="2284131" indent="0">
              <a:buNone/>
              <a:defRPr sz="1600" b="1"/>
            </a:lvl6pPr>
            <a:lvl7pPr marL="2740955" indent="0">
              <a:buNone/>
              <a:defRPr sz="1600" b="1"/>
            </a:lvl7pPr>
            <a:lvl8pPr marL="3197782" indent="0">
              <a:buNone/>
              <a:defRPr sz="1600" b="1"/>
            </a:lvl8pPr>
            <a:lvl9pPr marL="365460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2" y="2081605"/>
            <a:ext cx="4041775" cy="639762"/>
          </a:xfrm>
        </p:spPr>
        <p:txBody>
          <a:bodyPr anchor="b"/>
          <a:lstStyle>
            <a:lvl1pPr marL="0" indent="0">
              <a:buNone/>
              <a:defRPr sz="2400" b="1"/>
            </a:lvl1pPr>
            <a:lvl2pPr marL="456827" indent="0">
              <a:buNone/>
              <a:defRPr sz="2000" b="1"/>
            </a:lvl2pPr>
            <a:lvl3pPr marL="913651" indent="0">
              <a:buNone/>
              <a:defRPr sz="1800" b="1"/>
            </a:lvl3pPr>
            <a:lvl4pPr marL="1370479" indent="0">
              <a:buNone/>
              <a:defRPr sz="1600" b="1"/>
            </a:lvl4pPr>
            <a:lvl5pPr marL="1827303" indent="0">
              <a:buNone/>
              <a:defRPr sz="1600" b="1"/>
            </a:lvl5pPr>
            <a:lvl6pPr marL="2284131" indent="0">
              <a:buNone/>
              <a:defRPr sz="1600" b="1"/>
            </a:lvl6pPr>
            <a:lvl7pPr marL="2740955" indent="0">
              <a:buNone/>
              <a:defRPr sz="1600" b="1"/>
            </a:lvl7pPr>
            <a:lvl8pPr marL="3197782" indent="0">
              <a:buNone/>
              <a:defRPr sz="1600" b="1"/>
            </a:lvl8pPr>
            <a:lvl9pPr marL="365460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CD0BB4-3D8A-4895-8FD2-ABE057C929C3}" type="datetime1">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468FB8-28B6-4096-BABA-D1DA4B8E8CBD}" type="datetime1">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45689"/>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355925"/>
            <a:ext cx="3008313" cy="3775934"/>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F5B8B-7232-4C2C-B2C3-2F84D7BB9C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691745" y="6406179"/>
            <a:ext cx="2133600" cy="314661"/>
          </a:xfrm>
          <a:prstGeom prst="rect">
            <a:avLst/>
          </a:prstGeom>
        </p:spPr>
        <p:txBody>
          <a:bodyPr/>
          <a:lstStyle/>
          <a:p>
            <a:fld id="{A758C070-2B61-4A99-92EA-5C11669E4E57}"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0F556-C35D-4A4F-93B3-D84CD8BC4B8F}" type="datetime1">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smtClean="0"/>
              <a:t>Click to edit Master title style</a:t>
            </a:r>
            <a:endParaRPr lang="en-US"/>
          </a:p>
        </p:txBody>
      </p:sp>
      <p:sp>
        <p:nvSpPr>
          <p:cNvPr id="6" name="Content Placeholder 2"/>
          <p:cNvSpPr>
            <a:spLocks noGrp="1"/>
          </p:cNvSpPr>
          <p:nvPr>
            <p:ph idx="1"/>
          </p:nvPr>
        </p:nvSpPr>
        <p:spPr>
          <a:xfrm>
            <a:off x="299258" y="2097741"/>
            <a:ext cx="8520545" cy="422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07571" y="6406181"/>
            <a:ext cx="1870364" cy="306593"/>
          </a:xfrm>
          <a:prstGeom prst="rect">
            <a:avLst/>
          </a:prstGeom>
        </p:spPr>
        <p:txBody>
          <a:bodyPr vert="horz" lIns="91365" tIns="45683" rIns="91365" bIns="45683" rtlCol="0" anchor="ctr"/>
          <a:lstStyle/>
          <a:p>
            <a:pPr marL="0" marR="0" lvl="0" indent="0" algn="l" defTabSz="913651"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651" rtl="0" eaLnBrk="1" fontAlgn="auto" latinLnBrk="0" hangingPunct="1">
                <a:lnSpc>
                  <a:spcPct val="100000"/>
                </a:lnSpc>
                <a:spcBef>
                  <a:spcPts val="0"/>
                </a:spcBef>
                <a:spcAft>
                  <a:spcPts val="0"/>
                </a:spcAft>
                <a:buClrTx/>
                <a:buSzTx/>
                <a:buFontTx/>
                <a:buNone/>
                <a:tabLst/>
                <a:defRPr/>
              </a:pPr>
              <a:t>1/18/2018</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65" tIns="45683" rIns="91365" bIns="45683" rtlCol="0" anchor="ctr"/>
          <a:lstStyle/>
          <a:p>
            <a:pPr marL="0" marR="0" lvl="0" indent="0" algn="r" defTabSz="913651" rtl="0" eaLnBrk="1" fontAlgn="auto" latinLnBrk="0" hangingPunct="1">
              <a:lnSpc>
                <a:spcPct val="100000"/>
              </a:lnSpc>
              <a:spcBef>
                <a:spcPts val="0"/>
              </a:spcBef>
              <a:spcAft>
                <a:spcPts val="0"/>
              </a:spcAft>
              <a:buClrTx/>
              <a:buSzTx/>
              <a:buFontTx/>
              <a:buNone/>
              <a:tabLst/>
              <a:defRPr/>
            </a:pPr>
            <a:fld id="{01E16EBA-0216-4FA1-BFEC-225E79399361}" type="slidenum">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3651"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65" tIns="45683" rIns="91365" bIns="45683"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827" indent="0">
              <a:buNone/>
              <a:defRPr sz="1200"/>
            </a:lvl2pPr>
            <a:lvl3pPr marL="913651" indent="0">
              <a:buNone/>
              <a:defRPr sz="1000"/>
            </a:lvl3pPr>
            <a:lvl4pPr marL="1370479" indent="0">
              <a:buNone/>
              <a:defRPr sz="900"/>
            </a:lvl4pPr>
            <a:lvl5pPr marL="1827303" indent="0">
              <a:buNone/>
              <a:defRPr sz="900"/>
            </a:lvl5pPr>
            <a:lvl6pPr marL="2284131" indent="0">
              <a:buNone/>
              <a:defRPr sz="900"/>
            </a:lvl6pPr>
            <a:lvl7pPr marL="2740955" indent="0">
              <a:buNone/>
              <a:defRPr sz="900"/>
            </a:lvl7pPr>
            <a:lvl8pPr marL="3197782" indent="0">
              <a:buNone/>
              <a:defRPr sz="900"/>
            </a:lvl8pPr>
            <a:lvl9pPr marL="365460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85950-E7FE-4A00-B64C-96BC5B5566FE}"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827" indent="0">
              <a:buNone/>
              <a:defRPr sz="2800"/>
            </a:lvl2pPr>
            <a:lvl3pPr marL="913651" indent="0">
              <a:buNone/>
              <a:defRPr sz="2400"/>
            </a:lvl3pPr>
            <a:lvl4pPr marL="1370479" indent="0">
              <a:buNone/>
              <a:defRPr sz="2000"/>
            </a:lvl4pPr>
            <a:lvl5pPr marL="1827303" indent="0">
              <a:buNone/>
              <a:defRPr sz="2000"/>
            </a:lvl5pPr>
            <a:lvl6pPr marL="2284131" indent="0">
              <a:buNone/>
              <a:defRPr sz="2000"/>
            </a:lvl6pPr>
            <a:lvl7pPr marL="2740955" indent="0">
              <a:buNone/>
              <a:defRPr sz="2000"/>
            </a:lvl7pPr>
            <a:lvl8pPr marL="3197782" indent="0">
              <a:buNone/>
              <a:defRPr sz="2000"/>
            </a:lvl8pPr>
            <a:lvl9pPr marL="365460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7" indent="0">
              <a:buNone/>
              <a:defRPr sz="1200"/>
            </a:lvl2pPr>
            <a:lvl3pPr marL="913651" indent="0">
              <a:buNone/>
              <a:defRPr sz="1000"/>
            </a:lvl3pPr>
            <a:lvl4pPr marL="1370479" indent="0">
              <a:buNone/>
              <a:defRPr sz="900"/>
            </a:lvl4pPr>
            <a:lvl5pPr marL="1827303" indent="0">
              <a:buNone/>
              <a:defRPr sz="900"/>
            </a:lvl5pPr>
            <a:lvl6pPr marL="2284131" indent="0">
              <a:buNone/>
              <a:defRPr sz="900"/>
            </a:lvl6pPr>
            <a:lvl7pPr marL="2740955" indent="0">
              <a:buNone/>
              <a:defRPr sz="900"/>
            </a:lvl7pPr>
            <a:lvl8pPr marL="3197782" indent="0">
              <a:buNone/>
              <a:defRPr sz="900"/>
            </a:lvl8pPr>
            <a:lvl9pPr marL="365460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406938-009A-489C-BD73-3A200C9AE04E}"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DEE51-11F9-4E61-BE0F-CE2693C3F6CF}"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77D57-BDB6-4D8A-BDF4-3093CC65C3CF}"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274320" y="2081611"/>
            <a:ext cx="8337665" cy="2542095"/>
          </a:xfrm>
          <a:noFill/>
          <a:ln w="9525">
            <a:noFill/>
            <a:miter lim="800000"/>
            <a:headEnd/>
            <a:tailEnd/>
          </a:ln>
          <a:effectLst/>
        </p:spPr>
        <p:txBody>
          <a:bodyPr lIns="91326" tIns="45663" rIns="91326" bIns="45663" numCol="6">
            <a:spAutoFit/>
          </a:bodyPr>
          <a:lstStyle>
            <a:lvl1pPr algn="l" defTabSz="913859"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859"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859"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859"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859"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5A5ACBA-D5F2-4165-81B1-A1E8D8AB2D9D}"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843FF2E-697D-413E-AA4F-498A62DA7D8B}"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21040" cy="754002"/>
          </a:xfrm>
          <a:noFill/>
          <a:ln w="9525">
            <a:noFill/>
            <a:miter lim="800000"/>
            <a:headEnd/>
            <a:tailEnd/>
          </a:ln>
          <a:effectLst/>
        </p:spPr>
        <p:txBody>
          <a:bodyPr wrap="square" lIns="91326" tIns="45663" rIns="91326" bIns="45663" numCol="6">
            <a:spAutoFit/>
          </a:bodyPr>
          <a:lstStyle>
            <a:lvl1pPr algn="l" defTabSz="913859"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859"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2408" algn="l" defTabSz="913859"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6812" algn="l" defTabSz="913859"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1215" algn="l" defTabSz="913859"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149" lvl="0" indent="-286149" algn="l" defTabSz="913859" rtl="0" eaLnBrk="1" fontAlgn="base" hangingPunct="1">
              <a:lnSpc>
                <a:spcPts val="718"/>
              </a:lnSpc>
              <a:spcBef>
                <a:spcPct val="25000"/>
              </a:spcBef>
              <a:spcAft>
                <a:spcPct val="0"/>
              </a:spcAft>
              <a:buNone/>
            </a:pPr>
            <a:r>
              <a:rPr lang="en-US" smtClean="0"/>
              <a:t>Click to edit Master text styles</a:t>
            </a:r>
          </a:p>
          <a:p>
            <a:pPr marL="286149" lvl="1" indent="-286149" algn="l" defTabSz="913859" rtl="0" eaLnBrk="1" fontAlgn="base" hangingPunct="1">
              <a:lnSpc>
                <a:spcPts val="718"/>
              </a:lnSpc>
              <a:spcBef>
                <a:spcPct val="25000"/>
              </a:spcBef>
              <a:spcAft>
                <a:spcPct val="0"/>
              </a:spcAft>
              <a:buNone/>
            </a:pPr>
            <a:r>
              <a:rPr lang="en-US" smtClean="0"/>
              <a:t>Second level</a:t>
            </a:r>
          </a:p>
          <a:p>
            <a:pPr marL="286149" lvl="2" indent="-286149" algn="l" defTabSz="913859" rtl="0" eaLnBrk="1" fontAlgn="base" hangingPunct="1">
              <a:lnSpc>
                <a:spcPts val="718"/>
              </a:lnSpc>
              <a:spcBef>
                <a:spcPct val="25000"/>
              </a:spcBef>
              <a:spcAft>
                <a:spcPct val="0"/>
              </a:spcAft>
              <a:buNone/>
            </a:pPr>
            <a:r>
              <a:rPr lang="en-US" smtClean="0"/>
              <a:t>Third level</a:t>
            </a:r>
          </a:p>
          <a:p>
            <a:pPr marL="286149" lvl="3" indent="-286149" algn="l" defTabSz="913859" rtl="0" eaLnBrk="1" fontAlgn="base" hangingPunct="1">
              <a:lnSpc>
                <a:spcPts val="718"/>
              </a:lnSpc>
              <a:spcBef>
                <a:spcPct val="25000"/>
              </a:spcBef>
              <a:spcAft>
                <a:spcPct val="0"/>
              </a:spcAft>
              <a:buNone/>
            </a:pPr>
            <a:r>
              <a:rPr lang="en-US" smtClean="0"/>
              <a:t>Fourth level</a:t>
            </a:r>
          </a:p>
          <a:p>
            <a:pPr marL="286149" lvl="4" indent="-286149" algn="l" defTabSz="913859" rtl="0" eaLnBrk="1" fontAlgn="base" hangingPunct="1">
              <a:lnSpc>
                <a:spcPts val="718"/>
              </a:lnSpc>
              <a:spcBef>
                <a:spcPct val="25000"/>
              </a:spcBef>
              <a:spcAft>
                <a:spcPct val="0"/>
              </a:spcAft>
              <a:buNone/>
            </a:pPr>
            <a:r>
              <a:rPr lang="en-US" smtClean="0"/>
              <a:t>Fifth level</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798" tIns="50899" rIns="101798" bIns="50899"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9E35D973-2E2C-4B85-AE46-7F5F5DD5F34B}" type="datetime1">
              <a:rPr lang="en-US" smtClean="0"/>
              <a:pPr/>
              <a:t>1/18/2018</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rgbClr val="000000"/>
                </a:solidFill>
              </a:defRPr>
            </a:lvl1pPr>
            <a:lvl2pPr marL="456774" indent="0" algn="ctr">
              <a:buNone/>
              <a:defRPr>
                <a:solidFill>
                  <a:schemeClr val="tx1">
                    <a:tint val="75000"/>
                  </a:schemeClr>
                </a:solidFill>
              </a:defRPr>
            </a:lvl2pPr>
            <a:lvl3pPr marL="913544" indent="0" algn="ctr">
              <a:buNone/>
              <a:defRPr>
                <a:solidFill>
                  <a:schemeClr val="tx1">
                    <a:tint val="75000"/>
                  </a:schemeClr>
                </a:solidFill>
              </a:defRPr>
            </a:lvl3pPr>
            <a:lvl4pPr marL="1370319" indent="0" algn="ctr">
              <a:buNone/>
              <a:defRPr>
                <a:solidFill>
                  <a:schemeClr val="tx1">
                    <a:tint val="75000"/>
                  </a:schemeClr>
                </a:solidFill>
              </a:defRPr>
            </a:lvl4pPr>
            <a:lvl5pPr marL="1827089" indent="0" algn="ctr">
              <a:buNone/>
              <a:defRPr>
                <a:solidFill>
                  <a:schemeClr val="tx1">
                    <a:tint val="75000"/>
                  </a:schemeClr>
                </a:solidFill>
              </a:defRPr>
            </a:lvl5pPr>
            <a:lvl6pPr marL="2283864" indent="0" algn="ctr">
              <a:buNone/>
              <a:defRPr>
                <a:solidFill>
                  <a:schemeClr val="tx1">
                    <a:tint val="75000"/>
                  </a:schemeClr>
                </a:solidFill>
              </a:defRPr>
            </a:lvl6pPr>
            <a:lvl7pPr marL="2740634" indent="0" algn="ctr">
              <a:buNone/>
              <a:defRPr>
                <a:solidFill>
                  <a:schemeClr val="tx1">
                    <a:tint val="75000"/>
                  </a:schemeClr>
                </a:solidFill>
              </a:defRPr>
            </a:lvl7pPr>
            <a:lvl8pPr marL="3197408"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6DC0C7-CB73-4FAD-99B3-790D9362AEE2}"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99258" y="5865607"/>
            <a:ext cx="8520545" cy="459889"/>
          </a:xfrm>
          <a:prstGeom prst="rect">
            <a:avLst/>
          </a:prstGeom>
          <a:noFill/>
        </p:spPr>
        <p:txBody>
          <a:bodyPr wrap="square" lIns="0" tIns="0" rIns="0" bIns="0" rtlCol="0">
            <a:noAutofit/>
          </a:bodyPr>
          <a:lstStyle/>
          <a:p>
            <a:pPr algn="ctr"/>
            <a:r>
              <a:rPr lang="en-US" sz="15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500" b="1" dirty="0">
              <a:solidFill>
                <a:srgbClr val="000000"/>
              </a:solidFill>
              <a:latin typeface="Arial" pitchFamily="34" charset="0"/>
              <a:cs typeface="Arial" pitchFamily="34" charset="0"/>
            </a:endParaRPr>
          </a:p>
        </p:txBody>
      </p:sp>
      <p:cxnSp>
        <p:nvCxnSpPr>
          <p:cNvPr id="10" name="Straight Connector 9"/>
          <p:cNvCxnSpPr/>
          <p:nvPr userDrawn="1"/>
        </p:nvCxnSpPr>
        <p:spPr>
          <a:xfrm>
            <a:off x="299258" y="5792993"/>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767932" indent="-226331"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5B9A24-0F2A-4CCC-8CFC-441D12AC0866}"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54" tIns="45678" rIns="91354" bIns="4567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08530"/>
            <a:ext cx="5486400" cy="3719456"/>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F5B8B-7232-4C2C-B2C3-2F84D7BB9C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691745" y="6406179"/>
            <a:ext cx="2133600" cy="314661"/>
          </a:xfrm>
          <a:prstGeom prst="rect">
            <a:avLst/>
          </a:prstGeom>
        </p:spPr>
        <p:txBody>
          <a:bodyPr/>
          <a:lstStyle/>
          <a:p>
            <a:fld id="{A758C070-2B61-4A99-92EA-5C11669E4E57}"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74" indent="0">
              <a:buNone/>
              <a:defRPr sz="1800">
                <a:solidFill>
                  <a:schemeClr val="tx1">
                    <a:tint val="75000"/>
                  </a:schemeClr>
                </a:solidFill>
              </a:defRPr>
            </a:lvl2pPr>
            <a:lvl3pPr marL="913544" indent="0">
              <a:buNone/>
              <a:defRPr sz="1600">
                <a:solidFill>
                  <a:schemeClr val="tx1">
                    <a:tint val="75000"/>
                  </a:schemeClr>
                </a:solidFill>
              </a:defRPr>
            </a:lvl3pPr>
            <a:lvl4pPr marL="1370319" indent="0">
              <a:buNone/>
              <a:defRPr sz="1400">
                <a:solidFill>
                  <a:schemeClr val="tx1">
                    <a:tint val="75000"/>
                  </a:schemeClr>
                </a:solidFill>
              </a:defRPr>
            </a:lvl4pPr>
            <a:lvl5pPr marL="1827089" indent="0">
              <a:buNone/>
              <a:defRPr sz="1400">
                <a:solidFill>
                  <a:schemeClr val="tx1">
                    <a:tint val="75000"/>
                  </a:schemeClr>
                </a:solidFill>
              </a:defRPr>
            </a:lvl5pPr>
            <a:lvl6pPr marL="2283864" indent="0">
              <a:buNone/>
              <a:defRPr sz="1400">
                <a:solidFill>
                  <a:schemeClr val="tx1">
                    <a:tint val="75000"/>
                  </a:schemeClr>
                </a:solidFill>
              </a:defRPr>
            </a:lvl6pPr>
            <a:lvl7pPr marL="2740634" indent="0">
              <a:buNone/>
              <a:defRPr sz="1400">
                <a:solidFill>
                  <a:schemeClr val="tx1">
                    <a:tint val="75000"/>
                  </a:schemeClr>
                </a:solidFill>
              </a:defRPr>
            </a:lvl7pPr>
            <a:lvl8pPr marL="3197408"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6611B-7D61-44FD-B8C9-CFF3ACA997E3}"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FFA176-225F-4B07-9B7F-9561F23B148F}"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3" y="2081605"/>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468908-781E-4EDC-83E6-176B40AC7E4A}" type="datetime1">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10CD5-FE79-4F81-BB3D-DC067502B3AF}" type="datetime1">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F928E-FA80-495C-8517-60BBDAFE33AF}" type="datetime1">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smtClean="0"/>
              <a:t>Click to edit Master title style</a:t>
            </a:r>
            <a:endParaRPr lang="en-US"/>
          </a:p>
        </p:txBody>
      </p:sp>
      <p:sp>
        <p:nvSpPr>
          <p:cNvPr id="6" name="Content Placeholder 2"/>
          <p:cNvSpPr>
            <a:spLocks noGrp="1"/>
          </p:cNvSpPr>
          <p:nvPr>
            <p:ph idx="1"/>
          </p:nvPr>
        </p:nvSpPr>
        <p:spPr>
          <a:xfrm>
            <a:off x="299258" y="2097741"/>
            <a:ext cx="8520545" cy="422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07571" y="6406181"/>
            <a:ext cx="1870364" cy="306593"/>
          </a:xfrm>
          <a:prstGeom prst="rect">
            <a:avLst/>
          </a:prstGeom>
        </p:spPr>
        <p:txBody>
          <a:bodyPr vert="horz" lIns="91354" tIns="45678" rIns="91354" bIns="45678" rtlCol="0" anchor="ctr"/>
          <a:lstStyle/>
          <a:p>
            <a:pPr marL="0" marR="0" lvl="0" indent="0" algn="l" defTabSz="91354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544" rtl="0" eaLnBrk="1" fontAlgn="auto" latinLnBrk="0" hangingPunct="1">
                <a:lnSpc>
                  <a:spcPct val="100000"/>
                </a:lnSpc>
                <a:spcBef>
                  <a:spcPts val="0"/>
                </a:spcBef>
                <a:spcAft>
                  <a:spcPts val="0"/>
                </a:spcAft>
                <a:buClrTx/>
                <a:buSzTx/>
                <a:buFontTx/>
                <a:buNone/>
                <a:tabLst/>
                <a:defRPr/>
              </a:pPr>
              <a:t>1/18/2018</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54" tIns="45678" rIns="91354" bIns="45678" rtlCol="0" anchor="ctr"/>
          <a:lstStyle/>
          <a:p>
            <a:pPr marL="0" marR="0" lvl="0" indent="0" algn="r" defTabSz="91354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54" tIns="45678" rIns="91354" bIns="4567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3001"/>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12D8A-7637-476D-AEED-A3466B06EE1F}"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178A5-A0A8-4972-9ADC-8014F2611BCB}"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1A80B-BA2A-4C77-BB16-5168A73D2124}"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345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1073075"/>
            <a:ext cx="6018415" cy="50507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8922F-A6C4-497D-A90E-B0F6E0762035}"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77091" y="2084302"/>
            <a:ext cx="8337665" cy="2542095"/>
          </a:xfrm>
          <a:noFill/>
          <a:ln w="9525">
            <a:noFill/>
            <a:miter lim="800000"/>
            <a:headEnd/>
            <a:tailEnd/>
          </a:ln>
          <a:effectLst/>
        </p:spPr>
        <p:txBody>
          <a:bodyPr lIns="91315" tIns="45658" rIns="91315" bIns="45658" numCol="6">
            <a:spAutoFit/>
          </a:bodyPr>
          <a:lstStyle>
            <a:lvl1pPr algn="l" defTabSz="913752"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3752"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3752"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3752"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3752"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B01C0AA-BC15-41F2-9DAC-0E0F78AC436D}" type="datetime1">
              <a:rPr lang="en-US" smtClean="0"/>
              <a:pPr>
                <a:defRPr/>
              </a:pPr>
              <a:t>1/18/2018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image" Target="../media/image2.png"/><Relationship Id="rId2" Type="http://schemas.openxmlformats.org/officeDocument/2006/relationships/slideLayout" Target="../slideLayouts/slideLayout133.xml"/><Relationship Id="rId16" Type="http://schemas.openxmlformats.org/officeDocument/2006/relationships/image" Target="../media/image1.png"/><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theme" Target="../theme/theme10.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image" Target="../media/image3.png"/><Relationship Id="rId2" Type="http://schemas.openxmlformats.org/officeDocument/2006/relationships/slideLayout" Target="../slideLayouts/slideLayout147.xml"/><Relationship Id="rId16" Type="http://schemas.openxmlformats.org/officeDocument/2006/relationships/image" Target="../media/image1.png"/><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theme" Target="../theme/theme11.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image" Target="../media/image3.png"/><Relationship Id="rId2" Type="http://schemas.openxmlformats.org/officeDocument/2006/relationships/slideLayout" Target="../slideLayouts/slideLayout161.xml"/><Relationship Id="rId16" Type="http://schemas.openxmlformats.org/officeDocument/2006/relationships/image" Target="../media/image1.png"/><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theme" Target="../theme/theme12.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image" Target="../media/image2.png"/><Relationship Id="rId2" Type="http://schemas.openxmlformats.org/officeDocument/2006/relationships/slideLayout" Target="../slideLayouts/slideLayout175.xml"/><Relationship Id="rId16" Type="http://schemas.openxmlformats.org/officeDocument/2006/relationships/theme" Target="../theme/theme13.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6" Type="http://schemas.openxmlformats.org/officeDocument/2006/relationships/image" Target="../media/image2.png"/><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theme" Target="../theme/theme14.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image" Target="../media/image3.png"/><Relationship Id="rId2" Type="http://schemas.openxmlformats.org/officeDocument/2006/relationships/slideLayout" Target="../slideLayouts/slideLayout204.xml"/><Relationship Id="rId16" Type="http://schemas.openxmlformats.org/officeDocument/2006/relationships/theme" Target="../theme/theme15.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slideLayout" Target="../slideLayouts/slideLayout21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2" Type="http://schemas.openxmlformats.org/officeDocument/2006/relationships/slideLayout" Target="../slideLayouts/slideLayout219.xml"/><Relationship Id="rId16" Type="http://schemas.openxmlformats.org/officeDocument/2006/relationships/image" Target="../media/image3.png"/><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5" Type="http://schemas.openxmlformats.org/officeDocument/2006/relationships/theme" Target="../theme/theme16.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3.png"/><Relationship Id="rId2" Type="http://schemas.openxmlformats.org/officeDocument/2006/relationships/slideLayout" Target="../slideLayouts/slideLayout31.xml"/><Relationship Id="rId16"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3.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1.png"/><Relationship Id="rId2" Type="http://schemas.openxmlformats.org/officeDocument/2006/relationships/slideLayout" Target="../slideLayouts/slideLayout45.xml"/><Relationship Id="rId16"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2.png"/><Relationship Id="rId2" Type="http://schemas.openxmlformats.org/officeDocument/2006/relationships/slideLayout" Target="../slideLayouts/slideLayout60.xml"/><Relationship Id="rId16"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2.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6.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6" Type="http://schemas.openxmlformats.org/officeDocument/2006/relationships/image" Target="../media/image3.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7.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6" Type="http://schemas.openxmlformats.org/officeDocument/2006/relationships/image" Target="../media/image3.png"/><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theme" Target="../theme/theme8.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image" Target="../media/image1.pn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theme" Target="../theme/theme9.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image" Target="../media/image2.png"/><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3"/>
            <a:ext cx="8520545" cy="911711"/>
          </a:xfrm>
          <a:prstGeom prst="rect">
            <a:avLst/>
          </a:prstGeom>
        </p:spPr>
        <p:txBody>
          <a:bodyPr vert="horz" lIns="91429" tIns="45714" rIns="91429"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571" y="6406179"/>
            <a:ext cx="1870364" cy="306593"/>
          </a:xfrm>
          <a:prstGeom prst="rect">
            <a:avLst/>
          </a:prstGeom>
        </p:spPr>
        <p:txBody>
          <a:bodyPr vert="horz" lIns="91429" tIns="45714" rIns="91429" bIns="45714" rtlCol="0" anchor="ctr"/>
          <a:lstStyle>
            <a:lvl1pPr algn="l">
              <a:defRPr sz="1400">
                <a:solidFill>
                  <a:schemeClr val="tx1"/>
                </a:solidFill>
                <a:latin typeface="Arial" pitchFamily="34" charset="0"/>
                <a:cs typeface="Arial" pitchFamily="34" charset="0"/>
              </a:defRPr>
            </a:lvl1pPr>
          </a:lstStyle>
          <a:p>
            <a:fld id="{C96F5B8B-7232-4C2C-B2C3-2F84D7BB9C93}" type="datetimeFigureOut">
              <a:rPr lang="en-US" smtClean="0"/>
              <a:t>1/18/2018</a:t>
            </a:fld>
            <a:endParaRPr lang="en-US"/>
          </a:p>
        </p:txBody>
      </p:sp>
      <p:sp>
        <p:nvSpPr>
          <p:cNvPr id="5" name="Footer Placeholder 4"/>
          <p:cNvSpPr>
            <a:spLocks noGrp="1"/>
          </p:cNvSpPr>
          <p:nvPr>
            <p:ph type="ftr" sz="quarter" idx="3"/>
          </p:nvPr>
        </p:nvSpPr>
        <p:spPr>
          <a:xfrm>
            <a:off x="3124200" y="6406179"/>
            <a:ext cx="2895600" cy="314661"/>
          </a:xfrm>
          <a:prstGeom prst="rect">
            <a:avLst/>
          </a:prstGeom>
        </p:spPr>
        <p:txBody>
          <a:bodyPr vert="horz" lIns="91429" tIns="45714" rIns="91429" bIns="45714" rtlCol="0" anchor="ctr"/>
          <a:lstStyle>
            <a:lvl1pPr algn="ctr">
              <a:defRPr sz="1400">
                <a:solidFill>
                  <a:schemeClr val="tx1"/>
                </a:solidFill>
                <a:latin typeface="Arial" pitchFamily="34" charset="0"/>
                <a:cs typeface="Arial" pitchFamily="34" charset="0"/>
              </a:defRPr>
            </a:lvl1pPr>
          </a:lstStyle>
          <a:p>
            <a:endParaRPr lang="en-US"/>
          </a:p>
        </p:txBody>
      </p:sp>
      <p:cxnSp>
        <p:nvCxnSpPr>
          <p:cNvPr id="14" name="Straight Connector 13"/>
          <p:cNvCxnSpPr/>
          <p:nvPr/>
        </p:nvCxnSpPr>
        <p:spPr>
          <a:xfrm>
            <a:off x="315884"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8" cstate="print"/>
          <a:stretch>
            <a:fillRect/>
          </a:stretch>
        </p:blipFill>
        <p:spPr>
          <a:xfrm>
            <a:off x="307571" y="467958"/>
            <a:ext cx="1208119" cy="403413"/>
          </a:xfrm>
          <a:prstGeom prst="rect">
            <a:avLst/>
          </a:prstGeom>
        </p:spPr>
      </p:pic>
      <p:sp>
        <p:nvSpPr>
          <p:cNvPr id="8" name="TextBox 7"/>
          <p:cNvSpPr txBox="1"/>
          <p:nvPr userDrawn="1"/>
        </p:nvSpPr>
        <p:spPr>
          <a:xfrm>
            <a:off x="7696200" y="6477000"/>
            <a:ext cx="1295400" cy="307777"/>
          </a:xfrm>
          <a:prstGeom prst="rect">
            <a:avLst/>
          </a:prstGeom>
          <a:noFill/>
        </p:spPr>
        <p:txBody>
          <a:bodyPr wrap="square" rtlCol="0">
            <a:spAutoFit/>
          </a:bodyPr>
          <a:lstStyle/>
          <a:p>
            <a:pPr algn="r"/>
            <a:r>
              <a:rPr lang="en-US" sz="1400" dirty="0" smtClean="0"/>
              <a:t>Slide </a:t>
            </a:r>
            <a:fld id="{C6B415B9-4233-487E-9FD0-A560B6984C95}"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293"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860" indent="-342860" algn="l" defTabSz="914293"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863" indent="-285717" algn="l" defTabSz="914293"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867" indent="-228573" algn="l" defTabSz="914293"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600013" indent="-228573" algn="l" defTabSz="914293"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7159" indent="-228573" algn="l" defTabSz="914293"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4"/>
            <a:ext cx="8520545" cy="911711"/>
          </a:xfrm>
          <a:prstGeom prst="rect">
            <a:avLst/>
          </a:prstGeom>
        </p:spPr>
        <p:txBody>
          <a:bodyPr vert="horz" lIns="91418" tIns="45709" rIns="91418" bIns="4570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418" tIns="45709" rIns="91418" bIns="457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571" y="6406180"/>
            <a:ext cx="1870364" cy="306593"/>
          </a:xfrm>
          <a:prstGeom prst="rect">
            <a:avLst/>
          </a:prstGeom>
        </p:spPr>
        <p:txBody>
          <a:bodyPr vert="horz" lIns="91418" tIns="45709" rIns="91418" bIns="45709" rtlCol="0" anchor="ctr"/>
          <a:lstStyle>
            <a:lvl1pPr algn="l">
              <a:defRPr sz="1400">
                <a:solidFill>
                  <a:schemeClr val="tx1"/>
                </a:solidFill>
                <a:latin typeface="Arial" pitchFamily="34" charset="0"/>
                <a:cs typeface="Arial" pitchFamily="34" charset="0"/>
              </a:defRPr>
            </a:lvl1pPr>
          </a:lstStyle>
          <a:p>
            <a:fld id="{BF2EBF65-BB55-498A-AB70-5F4176A22043}" type="datetime1">
              <a:rPr lang="en-US" smtClean="0"/>
              <a:pPr/>
              <a:t>1/18/2018</a:t>
            </a:fld>
            <a:endParaRPr lang="en-US" dirty="0"/>
          </a:p>
        </p:txBody>
      </p:sp>
      <p:sp>
        <p:nvSpPr>
          <p:cNvPr id="5" name="Footer Placeholder 4"/>
          <p:cNvSpPr>
            <a:spLocks noGrp="1"/>
          </p:cNvSpPr>
          <p:nvPr>
            <p:ph type="ftr" sz="quarter" idx="3"/>
          </p:nvPr>
        </p:nvSpPr>
        <p:spPr>
          <a:xfrm>
            <a:off x="3124200" y="6406180"/>
            <a:ext cx="2895600" cy="314661"/>
          </a:xfrm>
          <a:prstGeom prst="rect">
            <a:avLst/>
          </a:prstGeom>
        </p:spPr>
        <p:txBody>
          <a:bodyPr vert="horz" lIns="91418" tIns="45709" rIns="91418" bIns="45709" rtlCol="0" anchor="ctr"/>
          <a:lstStyle>
            <a:lvl1pPr algn="ctr">
              <a:defRPr sz="14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0"/>
            <a:ext cx="2133600" cy="314661"/>
          </a:xfrm>
          <a:prstGeom prst="rect">
            <a:avLst/>
          </a:prstGeom>
        </p:spPr>
        <p:txBody>
          <a:bodyPr vert="horz" lIns="91418" tIns="45709" rIns="91418" bIns="45709" rtlCol="0" anchor="ctr"/>
          <a:lstStyle>
            <a:lvl1pPr algn="r">
              <a:defRPr sz="14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cxnSp>
        <p:nvCxnSpPr>
          <p:cNvPr id="14" name="Straight Connector 13"/>
          <p:cNvCxnSpPr/>
          <p:nvPr/>
        </p:nvCxnSpPr>
        <p:spPr>
          <a:xfrm>
            <a:off x="315885"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07572" y="470648"/>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Lst>
  <p:hf hdr="0" ftr="0" dt="0"/>
  <p:txStyles>
    <p:titleStyle>
      <a:lvl1pPr algn="l" defTabSz="914186"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820" indent="-342820" algn="l" defTabSz="914186"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776" indent="-285684" algn="l" defTabSz="914186"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733" indent="-228546" algn="l" defTabSz="914186"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9825" indent="-228546" algn="l" defTabSz="914186"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6919" indent="-228546" algn="l" defTabSz="914186"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401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407" tIns="45704" rIns="91407" bIns="4570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407" tIns="45704" rIns="91407" bIns="45704" rtlCol="0" anchor="ctr"/>
          <a:lstStyle>
            <a:lvl1pPr algn="l">
              <a:defRPr sz="1400">
                <a:solidFill>
                  <a:srgbClr val="000000"/>
                </a:solidFill>
                <a:latin typeface="Arial" pitchFamily="34" charset="0"/>
                <a:cs typeface="Arial" pitchFamily="34" charset="0"/>
              </a:defRPr>
            </a:lvl1pPr>
          </a:lstStyle>
          <a:p>
            <a:fld id="{1FB68A62-2B2C-4307-B5A2-9C7E40409BE4}" type="datetime1">
              <a:rPr lang="en-US" smtClean="0"/>
              <a:pPr/>
              <a:t>1/18/2018</a:t>
            </a:fld>
            <a:endParaRPr lang="en-US" dirty="0"/>
          </a:p>
        </p:txBody>
      </p:sp>
      <p:sp>
        <p:nvSpPr>
          <p:cNvPr id="5" name="Footer Placeholder 4"/>
          <p:cNvSpPr>
            <a:spLocks noGrp="1"/>
          </p:cNvSpPr>
          <p:nvPr>
            <p:ph type="ftr" sz="quarter" idx="3"/>
          </p:nvPr>
        </p:nvSpPr>
        <p:spPr>
          <a:xfrm>
            <a:off x="3124200" y="6406181"/>
            <a:ext cx="2895600" cy="314661"/>
          </a:xfrm>
          <a:prstGeom prst="rect">
            <a:avLst/>
          </a:prstGeom>
        </p:spPr>
        <p:txBody>
          <a:bodyPr vert="horz" lIns="91407" tIns="45704" rIns="91407" bIns="45704" rtlCol="0" anchor="ctr"/>
          <a:lstStyle>
            <a:lvl1pPr algn="ctr">
              <a:defRPr sz="14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1"/>
            <a:ext cx="2133600" cy="314661"/>
          </a:xfrm>
          <a:prstGeom prst="rect">
            <a:avLst/>
          </a:prstGeom>
        </p:spPr>
        <p:txBody>
          <a:bodyPr vert="horz" lIns="91407" tIns="45704" rIns="91407" bIns="45704" rtlCol="0" anchor="ctr"/>
          <a:lstStyle>
            <a:lvl1pPr algn="r">
              <a:defRPr sz="14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sp>
        <p:nvSpPr>
          <p:cNvPr id="7" name="TextBox 6"/>
          <p:cNvSpPr txBox="1"/>
          <p:nvPr/>
        </p:nvSpPr>
        <p:spPr>
          <a:xfrm>
            <a:off x="0" y="379209"/>
            <a:ext cx="9144000" cy="369320"/>
          </a:xfrm>
          <a:prstGeom prst="rect">
            <a:avLst/>
          </a:prstGeom>
          <a:noFill/>
        </p:spPr>
        <p:txBody>
          <a:bodyPr wrap="square" lIns="91407" tIns="45704" rIns="91407" bIns="45704" rtlCol="0">
            <a:spAutoFit/>
          </a:bodyPr>
          <a:lstStyle/>
          <a:p>
            <a:pPr algn="ctr"/>
            <a:r>
              <a:rPr lang="en-US" b="1" dirty="0" smtClean="0">
                <a:solidFill>
                  <a:srgbClr val="000000"/>
                </a:solidFill>
                <a:latin typeface="Arial" pitchFamily="34" charset="0"/>
                <a:cs typeface="Arial" pitchFamily="34" charset="0"/>
              </a:rPr>
              <a:t>PRELIMINARY</a:t>
            </a:r>
            <a:endParaRPr lang="en-US" b="1" dirty="0">
              <a:solidFill>
                <a:srgbClr val="000000"/>
              </a:solidFill>
              <a:latin typeface="Arial" pitchFamily="34" charset="0"/>
              <a:cs typeface="Arial" pitchFamily="34" charset="0"/>
            </a:endParaRPr>
          </a:p>
        </p:txBody>
      </p:sp>
      <p:cxnSp>
        <p:nvCxnSpPr>
          <p:cNvPr id="14" name="Straight Connector 13"/>
          <p:cNvCxnSpPr/>
          <p:nvPr/>
        </p:nvCxnSpPr>
        <p:spPr>
          <a:xfrm>
            <a:off x="315886" y="9117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7" cstate="print"/>
          <a:stretch>
            <a:fillRect/>
          </a:stretch>
        </p:blipFill>
        <p:spPr>
          <a:xfrm>
            <a:off x="307573" y="470649"/>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Lst>
  <p:hf hdr="0" ftr="0" dt="0"/>
  <p:txStyles>
    <p:titleStyle>
      <a:lvl1pPr algn="l" defTabSz="914079" rtl="0" eaLnBrk="1" latinLnBrk="0" hangingPunct="1">
        <a:spcBef>
          <a:spcPct val="0"/>
        </a:spcBef>
        <a:buNone/>
        <a:defRPr sz="3200" b="1" kern="1200">
          <a:solidFill>
            <a:srgbClr val="000000"/>
          </a:solidFill>
          <a:latin typeface="Arial" pitchFamily="34" charset="0"/>
          <a:ea typeface="+mj-ea"/>
          <a:cs typeface="Arial" pitchFamily="34" charset="0"/>
        </a:defRPr>
      </a:lvl1pPr>
    </p:titleStyle>
    <p:bodyStyle>
      <a:lvl1pPr marL="342780" indent="-342780" algn="l" defTabSz="914079" rtl="0" eaLnBrk="1" fontAlgn="base" latinLnBrk="0" hangingPunct="1">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1pPr>
      <a:lvl2pPr marL="742689" indent="-285650" algn="l" defTabSz="914079"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2pPr>
      <a:lvl3pPr marL="1142599" indent="-228519" algn="l" defTabSz="914079"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3pPr>
      <a:lvl4pPr marL="1599638" indent="-228519" algn="l" defTabSz="914079" rtl="0" eaLnBrk="1" fontAlgn="base" latinLnBrk="0" hangingPunct="1">
        <a:lnSpc>
          <a:spcPct val="85000"/>
        </a:lnSpc>
        <a:spcBef>
          <a:spcPts val="404"/>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4pPr>
      <a:lvl5pPr marL="2056678" indent="-228519" algn="l" defTabSz="914079" rtl="0" eaLnBrk="1" fontAlgn="base" latinLnBrk="0" hangingPunct="1">
        <a:spcBef>
          <a:spcPts val="404"/>
        </a:spcBef>
        <a:spcAft>
          <a:spcPct val="0"/>
        </a:spcAft>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97" tIns="45698" rIns="91397" bIns="4569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97" tIns="45698" rIns="91397" bIns="456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97" tIns="45698" rIns="91397" bIns="45698" rtlCol="0" anchor="ctr"/>
          <a:lstStyle>
            <a:lvl1pPr algn="l">
              <a:defRPr sz="1400">
                <a:solidFill>
                  <a:srgbClr val="000000"/>
                </a:solidFill>
                <a:latin typeface="Arial" pitchFamily="34" charset="0"/>
                <a:cs typeface="Arial" pitchFamily="34" charset="0"/>
              </a:defRPr>
            </a:lvl1pPr>
          </a:lstStyle>
          <a:p>
            <a:fld id="{B3D685D8-E52B-4131-824E-59B2D038003F}" type="datetime1">
              <a:rPr lang="en-US" smtClean="0"/>
              <a:pPr/>
              <a:t>1/18/2018</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97" tIns="45698" rIns="91397" bIns="45698" rtlCol="0" anchor="ctr"/>
          <a:lstStyle>
            <a:lvl1pPr algn="ctr">
              <a:defRPr sz="14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97" tIns="45698" rIns="91397" bIns="45698" rtlCol="0" anchor="ctr"/>
          <a:lstStyle>
            <a:lvl1pPr algn="r">
              <a:defRPr sz="14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cxnSp>
        <p:nvCxnSpPr>
          <p:cNvPr id="14" name="Straight Connector 13"/>
          <p:cNvCxnSpPr/>
          <p:nvPr/>
        </p:nvCxnSpPr>
        <p:spPr>
          <a:xfrm>
            <a:off x="315887" y="9117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07574" y="470650"/>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Lst>
  <p:hf hdr="0" ftr="0" dt="0"/>
  <p:txStyles>
    <p:titleStyle>
      <a:lvl1pPr algn="l" defTabSz="913972" rtl="0" eaLnBrk="1" latinLnBrk="0" hangingPunct="1">
        <a:spcBef>
          <a:spcPct val="0"/>
        </a:spcBef>
        <a:buNone/>
        <a:defRPr sz="3200" b="1" kern="1200">
          <a:solidFill>
            <a:srgbClr val="000000"/>
          </a:solidFill>
          <a:latin typeface="Arial" pitchFamily="34" charset="0"/>
          <a:ea typeface="+mj-ea"/>
          <a:cs typeface="Arial" pitchFamily="34" charset="0"/>
        </a:defRPr>
      </a:lvl1pPr>
    </p:titleStyle>
    <p:bodyStyle>
      <a:lvl1pPr marL="342739" indent="-342739" algn="l" defTabSz="913972" rtl="0" eaLnBrk="1" fontAlgn="base" latinLnBrk="0" hangingPunct="1">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1pPr>
      <a:lvl2pPr marL="742602" indent="-285616" algn="l" defTabSz="913972"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2pPr>
      <a:lvl3pPr marL="1142466" indent="-228492" algn="l" defTabSz="913972"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3pPr>
      <a:lvl4pPr marL="1599451" indent="-228492" algn="l" defTabSz="913972" rtl="0" eaLnBrk="1" fontAlgn="base" latinLnBrk="0" hangingPunct="1">
        <a:lnSpc>
          <a:spcPct val="85000"/>
        </a:lnSpc>
        <a:spcBef>
          <a:spcPts val="404"/>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4pPr>
      <a:lvl5pPr marL="2056438" indent="-228492" algn="l" defTabSz="913972" rtl="0" eaLnBrk="1" fontAlgn="base" latinLnBrk="0" hangingPunct="1">
        <a:spcBef>
          <a:spcPts val="404"/>
        </a:spcBef>
        <a:spcAft>
          <a:spcPct val="0"/>
        </a:spcAft>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87" tIns="45693" rIns="91387" bIns="4569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87" tIns="45693" rIns="91387" bIns="456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87" tIns="45693" rIns="91387" bIns="45693" rtlCol="0" anchor="ctr"/>
          <a:lstStyle>
            <a:lvl1pPr algn="l">
              <a:defRPr sz="1400">
                <a:solidFill>
                  <a:schemeClr val="tx1"/>
                </a:solidFill>
                <a:latin typeface="Arial" pitchFamily="34" charset="0"/>
                <a:cs typeface="Arial" pitchFamily="34" charset="0"/>
              </a:defRPr>
            </a:lvl1pPr>
          </a:lstStyle>
          <a:p>
            <a:fld id="{FC7114BF-381C-44C0-BDE9-3CA28CC06FF8}" type="datetime1">
              <a:rPr lang="en-US" smtClean="0"/>
              <a:pPr/>
              <a:t>1/18/2018</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87" tIns="45693" rIns="91387" bIns="45693" rtlCol="0" anchor="ctr"/>
          <a:lstStyle>
            <a:lvl1pPr algn="ctr">
              <a:defRPr sz="14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87" tIns="45693" rIns="91387" bIns="45693" rtlCol="0" anchor="ctr"/>
          <a:lstStyle>
            <a:lvl1pPr algn="r">
              <a:defRPr sz="14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379209"/>
            <a:ext cx="9144000" cy="369320"/>
          </a:xfrm>
          <a:prstGeom prst="rect">
            <a:avLst/>
          </a:prstGeom>
          <a:noFill/>
        </p:spPr>
        <p:txBody>
          <a:bodyPr wrap="square" lIns="91387" tIns="45693" rIns="91387" bIns="45693" rtlCol="0">
            <a:spAutoFit/>
          </a:bodyPr>
          <a:lstStyle/>
          <a:p>
            <a:pPr algn="ctr"/>
            <a:r>
              <a:rPr lang="en-US" b="1" dirty="0" smtClean="0">
                <a:latin typeface="Arial" pitchFamily="34" charset="0"/>
                <a:cs typeface="Arial" pitchFamily="34" charset="0"/>
              </a:rPr>
              <a:t>PRELIMINARY</a:t>
            </a:r>
            <a:endParaRPr lang="en-US" b="1" dirty="0">
              <a:latin typeface="Arial" pitchFamily="34" charset="0"/>
              <a:cs typeface="Arial" pitchFamily="34" charset="0"/>
            </a:endParaRPr>
          </a:p>
        </p:txBody>
      </p:sp>
      <p:cxnSp>
        <p:nvCxnSpPr>
          <p:cNvPr id="14" name="Straight Connector 13"/>
          <p:cNvCxnSpPr/>
          <p:nvPr/>
        </p:nvCxnSpPr>
        <p:spPr>
          <a:xfrm>
            <a:off x="315887"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7" cstate="print"/>
          <a:stretch>
            <a:fillRect/>
          </a:stretch>
        </p:blipFill>
        <p:spPr>
          <a:xfrm>
            <a:off x="307575" y="470651"/>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919" r:id="rId15"/>
  </p:sldLayoutIdLst>
  <p:hf hdr="0" ftr="0" dt="0"/>
  <p:txStyles>
    <p:titleStyle>
      <a:lvl1pPr algn="l" defTabSz="913865"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699" indent="-342699" algn="l" defTabSz="913865"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515" indent="-285582" algn="l" defTabSz="913865"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333" indent="-228465" algn="l" defTabSz="913865"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9264" indent="-228465" algn="l" defTabSz="913865"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6197" indent="-228465" algn="l" defTabSz="913865"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3130"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96"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2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5" rtl="0" eaLnBrk="1" latinLnBrk="0" hangingPunct="1">
        <a:defRPr sz="1800" kern="1200">
          <a:solidFill>
            <a:schemeClr val="tx1"/>
          </a:solidFill>
          <a:latin typeface="+mn-lt"/>
          <a:ea typeface="+mn-ea"/>
          <a:cs typeface="+mn-cs"/>
        </a:defRPr>
      </a:lvl1pPr>
      <a:lvl2pPr marL="456933"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1" algn="l" defTabSz="913865" rtl="0" eaLnBrk="1" latinLnBrk="0" hangingPunct="1">
        <a:defRPr sz="1800" kern="1200">
          <a:solidFill>
            <a:schemeClr val="tx1"/>
          </a:solidFill>
          <a:latin typeface="+mn-lt"/>
          <a:ea typeface="+mn-ea"/>
          <a:cs typeface="+mn-cs"/>
        </a:defRPr>
      </a:lvl5pPr>
      <a:lvl6pPr marL="2284665" algn="l" defTabSz="913865" rtl="0" eaLnBrk="1" latinLnBrk="0" hangingPunct="1">
        <a:defRPr sz="1800" kern="1200">
          <a:solidFill>
            <a:schemeClr val="tx1"/>
          </a:solidFill>
          <a:latin typeface="+mn-lt"/>
          <a:ea typeface="+mn-ea"/>
          <a:cs typeface="+mn-cs"/>
        </a:defRPr>
      </a:lvl6pPr>
      <a:lvl7pPr marL="2741596" algn="l" defTabSz="913865" rtl="0" eaLnBrk="1" latinLnBrk="0" hangingPunct="1">
        <a:defRPr sz="1800" kern="1200">
          <a:solidFill>
            <a:schemeClr val="tx1"/>
          </a:solidFill>
          <a:latin typeface="+mn-lt"/>
          <a:ea typeface="+mn-ea"/>
          <a:cs typeface="+mn-cs"/>
        </a:defRPr>
      </a:lvl7pPr>
      <a:lvl8pPr marL="3198530" algn="l" defTabSz="913865" rtl="0" eaLnBrk="1" latinLnBrk="0" hangingPunct="1">
        <a:defRPr sz="1800" kern="1200">
          <a:solidFill>
            <a:schemeClr val="tx1"/>
          </a:solidFill>
          <a:latin typeface="+mn-lt"/>
          <a:ea typeface="+mn-ea"/>
          <a:cs typeface="+mn-cs"/>
        </a:defRPr>
      </a:lvl8pPr>
      <a:lvl9pPr marL="3655460" algn="l" defTabSz="91386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76" tIns="45688" rIns="91376" bIns="4568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76" tIns="45688" rIns="91376" bIns="456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76" tIns="45688" rIns="91376" bIns="45688" rtlCol="0" anchor="ctr"/>
          <a:lstStyle>
            <a:lvl1pPr algn="l">
              <a:defRPr sz="1400">
                <a:solidFill>
                  <a:schemeClr val="tx1"/>
                </a:solidFill>
                <a:latin typeface="Arial" pitchFamily="34" charset="0"/>
                <a:cs typeface="Arial" pitchFamily="34" charset="0"/>
              </a:defRPr>
            </a:lvl1pPr>
          </a:lstStyle>
          <a:p>
            <a:fld id="{D086FA2A-C11E-4A6A-8251-6A0296507E12}" type="datetime1">
              <a:rPr lang="en-US" smtClean="0"/>
              <a:pPr/>
              <a:t>1/18/2018</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76" tIns="45688" rIns="91376" bIns="45688" rtlCol="0" anchor="ctr"/>
          <a:lstStyle>
            <a:lvl1pPr algn="ctr">
              <a:defRPr sz="14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76" tIns="45688" rIns="91376" bIns="45688" rtlCol="0" anchor="ctr"/>
          <a:lstStyle>
            <a:lvl1pPr algn="r">
              <a:defRPr sz="14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cxnSp>
        <p:nvCxnSpPr>
          <p:cNvPr id="14" name="Straight Connector 13"/>
          <p:cNvCxnSpPr/>
          <p:nvPr/>
        </p:nvCxnSpPr>
        <p:spPr>
          <a:xfrm>
            <a:off x="315887"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07576" y="470652"/>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Lst>
  <p:hf hdr="0" ftr="0" dt="0"/>
  <p:txStyles>
    <p:titleStyle>
      <a:lvl1pPr algn="l" defTabSz="913758"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659" indent="-342659" algn="l" defTabSz="913758"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428" indent="-285548" algn="l" defTabSz="913758"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199" indent="-228439" algn="l" defTabSz="913758"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9077" indent="-228439" algn="l" defTabSz="913758"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5957" indent="-228439" algn="l" defTabSz="913758"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283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1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95"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72"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65" tIns="45683" rIns="91365" bIns="4568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65" tIns="45683" rIns="91365" bIns="456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65" tIns="45683" rIns="91365" bIns="45683" rtlCol="0" anchor="ctr"/>
          <a:lstStyle>
            <a:lvl1pPr algn="l">
              <a:defRPr sz="1400">
                <a:solidFill>
                  <a:srgbClr val="000000"/>
                </a:solidFill>
                <a:latin typeface="Arial" pitchFamily="34" charset="0"/>
                <a:cs typeface="Arial" pitchFamily="34" charset="0"/>
              </a:defRPr>
            </a:lvl1pPr>
          </a:lstStyle>
          <a:p>
            <a:fld id="{D6FBB96D-542B-4156-8D4B-0F7DEF91E2BD}" type="datetime1">
              <a:rPr lang="en-US" smtClean="0"/>
              <a:pPr/>
              <a:t>1/18/2018</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65" tIns="45683" rIns="91365" bIns="45683" rtlCol="0" anchor="ctr"/>
          <a:lstStyle>
            <a:lvl1pPr algn="ctr">
              <a:defRPr sz="14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65" tIns="45683" rIns="91365" bIns="45683" rtlCol="0" anchor="ctr"/>
          <a:lstStyle>
            <a:lvl1pPr algn="r">
              <a:defRPr sz="1400">
                <a:solidFill>
                  <a:srgbClr val="000000"/>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379209"/>
            <a:ext cx="9144000" cy="369320"/>
          </a:xfrm>
          <a:prstGeom prst="rect">
            <a:avLst/>
          </a:prstGeom>
          <a:noFill/>
        </p:spPr>
        <p:txBody>
          <a:bodyPr wrap="square" lIns="91365" tIns="45683" rIns="91365" bIns="45683" rtlCol="0">
            <a:spAutoFit/>
          </a:bodyPr>
          <a:lstStyle/>
          <a:p>
            <a:pPr algn="ctr"/>
            <a:r>
              <a:rPr lang="en-US" b="1" dirty="0" smtClean="0">
                <a:solidFill>
                  <a:srgbClr val="000000"/>
                </a:solidFill>
                <a:latin typeface="Arial" pitchFamily="34" charset="0"/>
                <a:cs typeface="Arial" pitchFamily="34" charset="0"/>
              </a:rPr>
              <a:t>PRELIMINARY</a:t>
            </a:r>
            <a:endParaRPr lang="en-US" b="1" dirty="0">
              <a:solidFill>
                <a:srgbClr val="000000"/>
              </a:solidFill>
              <a:latin typeface="Arial" pitchFamily="34" charset="0"/>
              <a:cs typeface="Arial" pitchFamily="34" charset="0"/>
            </a:endParaRPr>
          </a:p>
        </p:txBody>
      </p:sp>
      <p:cxnSp>
        <p:nvCxnSpPr>
          <p:cNvPr id="14" name="Straight Connector 13"/>
          <p:cNvCxnSpPr/>
          <p:nvPr/>
        </p:nvCxnSpPr>
        <p:spPr>
          <a:xfrm>
            <a:off x="315887" y="9117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7" cstate="print"/>
          <a:stretch>
            <a:fillRect/>
          </a:stretch>
        </p:blipFill>
        <p:spPr>
          <a:xfrm>
            <a:off x="307577" y="470653"/>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18" r:id="rId15"/>
  </p:sldLayoutIdLst>
  <p:hf hdr="0" ftr="0" dt="0"/>
  <p:txStyles>
    <p:titleStyle>
      <a:lvl1pPr algn="l" defTabSz="913651" rtl="0" eaLnBrk="1" latinLnBrk="0" hangingPunct="1">
        <a:spcBef>
          <a:spcPct val="0"/>
        </a:spcBef>
        <a:buNone/>
        <a:defRPr sz="3200" b="1" kern="1200">
          <a:solidFill>
            <a:srgbClr val="000000"/>
          </a:solidFill>
          <a:latin typeface="Arial" pitchFamily="34" charset="0"/>
          <a:ea typeface="+mj-ea"/>
          <a:cs typeface="Arial" pitchFamily="34" charset="0"/>
        </a:defRPr>
      </a:lvl1pPr>
    </p:titleStyle>
    <p:bodyStyle>
      <a:lvl1pPr marL="342619" indent="-342619" algn="l" defTabSz="913651" rtl="0" eaLnBrk="1" fontAlgn="base" latinLnBrk="0" hangingPunct="1">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1pPr>
      <a:lvl2pPr marL="742341" indent="-285515" algn="l" defTabSz="913651"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2pPr>
      <a:lvl3pPr marL="1142065" indent="-228413" algn="l" defTabSz="913651"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3pPr>
      <a:lvl4pPr marL="1598890" indent="-228413" algn="l" defTabSz="913651" rtl="0" eaLnBrk="1" fontAlgn="base" latinLnBrk="0" hangingPunct="1">
        <a:lnSpc>
          <a:spcPct val="85000"/>
        </a:lnSpc>
        <a:spcBef>
          <a:spcPts val="404"/>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4pPr>
      <a:lvl5pPr marL="2055716" indent="-228413" algn="l" defTabSz="913651" rtl="0" eaLnBrk="1" fontAlgn="base" latinLnBrk="0" hangingPunct="1">
        <a:spcBef>
          <a:spcPts val="404"/>
        </a:spcBef>
        <a:spcAft>
          <a:spcPct val="0"/>
        </a:spcAft>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2542"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69"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94"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18"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51" rtl="0" eaLnBrk="1" latinLnBrk="0" hangingPunct="1">
        <a:defRPr sz="1800" kern="1200">
          <a:solidFill>
            <a:schemeClr val="tx1"/>
          </a:solidFill>
          <a:latin typeface="+mn-lt"/>
          <a:ea typeface="+mn-ea"/>
          <a:cs typeface="+mn-cs"/>
        </a:defRPr>
      </a:lvl1pPr>
      <a:lvl2pPr marL="456827" algn="l" defTabSz="913651" rtl="0" eaLnBrk="1" latinLnBrk="0" hangingPunct="1">
        <a:defRPr sz="1800" kern="1200">
          <a:solidFill>
            <a:schemeClr val="tx1"/>
          </a:solidFill>
          <a:latin typeface="+mn-lt"/>
          <a:ea typeface="+mn-ea"/>
          <a:cs typeface="+mn-cs"/>
        </a:defRPr>
      </a:lvl2pPr>
      <a:lvl3pPr marL="913651" algn="l" defTabSz="913651" rtl="0" eaLnBrk="1" latinLnBrk="0" hangingPunct="1">
        <a:defRPr sz="1800" kern="1200">
          <a:solidFill>
            <a:schemeClr val="tx1"/>
          </a:solidFill>
          <a:latin typeface="+mn-lt"/>
          <a:ea typeface="+mn-ea"/>
          <a:cs typeface="+mn-cs"/>
        </a:defRPr>
      </a:lvl3pPr>
      <a:lvl4pPr marL="1370479" algn="l" defTabSz="913651" rtl="0" eaLnBrk="1" latinLnBrk="0" hangingPunct="1">
        <a:defRPr sz="1800" kern="1200">
          <a:solidFill>
            <a:schemeClr val="tx1"/>
          </a:solidFill>
          <a:latin typeface="+mn-lt"/>
          <a:ea typeface="+mn-ea"/>
          <a:cs typeface="+mn-cs"/>
        </a:defRPr>
      </a:lvl4pPr>
      <a:lvl5pPr marL="1827303" algn="l" defTabSz="913651" rtl="0" eaLnBrk="1" latinLnBrk="0" hangingPunct="1">
        <a:defRPr sz="1800" kern="1200">
          <a:solidFill>
            <a:schemeClr val="tx1"/>
          </a:solidFill>
          <a:latin typeface="+mn-lt"/>
          <a:ea typeface="+mn-ea"/>
          <a:cs typeface="+mn-cs"/>
        </a:defRPr>
      </a:lvl5pPr>
      <a:lvl6pPr marL="2284131" algn="l" defTabSz="913651" rtl="0" eaLnBrk="1" latinLnBrk="0" hangingPunct="1">
        <a:defRPr sz="1800" kern="1200">
          <a:solidFill>
            <a:schemeClr val="tx1"/>
          </a:solidFill>
          <a:latin typeface="+mn-lt"/>
          <a:ea typeface="+mn-ea"/>
          <a:cs typeface="+mn-cs"/>
        </a:defRPr>
      </a:lvl6pPr>
      <a:lvl7pPr marL="2740955" algn="l" defTabSz="913651" rtl="0" eaLnBrk="1" latinLnBrk="0" hangingPunct="1">
        <a:defRPr sz="1800" kern="1200">
          <a:solidFill>
            <a:schemeClr val="tx1"/>
          </a:solidFill>
          <a:latin typeface="+mn-lt"/>
          <a:ea typeface="+mn-ea"/>
          <a:cs typeface="+mn-cs"/>
        </a:defRPr>
      </a:lvl7pPr>
      <a:lvl8pPr marL="3197782" algn="l" defTabSz="913651" rtl="0" eaLnBrk="1" latinLnBrk="0" hangingPunct="1">
        <a:defRPr sz="1800" kern="1200">
          <a:solidFill>
            <a:schemeClr val="tx1"/>
          </a:solidFill>
          <a:latin typeface="+mn-lt"/>
          <a:ea typeface="+mn-ea"/>
          <a:cs typeface="+mn-cs"/>
        </a:defRPr>
      </a:lvl8pPr>
      <a:lvl9pPr marL="3654606" algn="l" defTabSz="913651"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54" tIns="45678" rIns="91354" bIns="4567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54" tIns="45678" rIns="91354" bIns="45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54" tIns="45678" rIns="91354" bIns="45678" rtlCol="0" anchor="ctr"/>
          <a:lstStyle>
            <a:lvl1pPr algn="l">
              <a:defRPr sz="1400">
                <a:solidFill>
                  <a:srgbClr val="000000"/>
                </a:solidFill>
                <a:latin typeface="Arial" pitchFamily="34" charset="0"/>
                <a:cs typeface="Arial" pitchFamily="34" charset="0"/>
              </a:defRPr>
            </a:lvl1pPr>
          </a:lstStyle>
          <a:p>
            <a:fld id="{DB480E19-26EA-4967-B15A-AE7D54F13896}" type="datetime1">
              <a:rPr lang="en-US" smtClean="0"/>
              <a:pPr/>
              <a:t>1/18/2018</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54" tIns="45678" rIns="91354" bIns="45678" rtlCol="0" anchor="ctr"/>
          <a:lstStyle>
            <a:lvl1pPr algn="ctr">
              <a:defRPr sz="14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54" tIns="45678" rIns="91354" bIns="45678" rtlCol="0" anchor="ctr"/>
          <a:lstStyle>
            <a:lvl1pPr algn="r">
              <a:defRPr sz="14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cxnSp>
        <p:nvCxnSpPr>
          <p:cNvPr id="14" name="Straight Connector 13"/>
          <p:cNvCxnSpPr/>
          <p:nvPr/>
        </p:nvCxnSpPr>
        <p:spPr>
          <a:xfrm>
            <a:off x="315887" y="9117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07578" y="470654"/>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Lst>
  <p:hf hdr="0" ftr="0" dt="0"/>
  <p:txStyles>
    <p:titleStyle>
      <a:lvl1pPr algn="l" defTabSz="913544" rtl="0" eaLnBrk="1" latinLnBrk="0" hangingPunct="1">
        <a:spcBef>
          <a:spcPct val="0"/>
        </a:spcBef>
        <a:buNone/>
        <a:defRPr sz="3200" b="1" kern="1200">
          <a:solidFill>
            <a:srgbClr val="000000"/>
          </a:solidFill>
          <a:latin typeface="Arial" pitchFamily="34" charset="0"/>
          <a:ea typeface="+mj-ea"/>
          <a:cs typeface="Arial" pitchFamily="34" charset="0"/>
        </a:defRPr>
      </a:lvl1pPr>
    </p:titleStyle>
    <p:bodyStyle>
      <a:lvl1pPr marL="342579" indent="-342579" algn="l" defTabSz="913544" rtl="0" eaLnBrk="1" fontAlgn="base" latinLnBrk="0" hangingPunct="1">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1pPr>
      <a:lvl2pPr marL="742254" indent="-285482" algn="l" defTabSz="913544"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2pPr>
      <a:lvl3pPr marL="1141932" indent="-228387" algn="l" defTabSz="913544"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3pPr>
      <a:lvl4pPr marL="1598703" indent="-228387" algn="l" defTabSz="913544" rtl="0" eaLnBrk="1" fontAlgn="base" latinLnBrk="0" hangingPunct="1">
        <a:lnSpc>
          <a:spcPct val="85000"/>
        </a:lnSpc>
        <a:spcBef>
          <a:spcPts val="404"/>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4pPr>
      <a:lvl5pPr marL="2055476" indent="-228387" algn="l" defTabSz="913544" rtl="0" eaLnBrk="1" fontAlgn="base" latinLnBrk="0" hangingPunct="1">
        <a:spcBef>
          <a:spcPts val="404"/>
        </a:spcBef>
        <a:spcAft>
          <a:spcPct val="0"/>
        </a:spcAft>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2248"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2"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4"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4"/>
            <a:ext cx="8520545" cy="911711"/>
          </a:xfrm>
          <a:prstGeom prst="rect">
            <a:avLst/>
          </a:prstGeom>
        </p:spPr>
        <p:txBody>
          <a:bodyPr vert="horz" lIns="91418" tIns="45709" rIns="91418" bIns="4570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418" tIns="45709" rIns="91418" bIns="457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571" y="6406180"/>
            <a:ext cx="1870364" cy="306593"/>
          </a:xfrm>
          <a:prstGeom prst="rect">
            <a:avLst/>
          </a:prstGeom>
        </p:spPr>
        <p:txBody>
          <a:bodyPr vert="horz" lIns="91418" tIns="45709" rIns="91418" bIns="45709" rtlCol="0" anchor="ctr"/>
          <a:lstStyle>
            <a:lvl1pPr algn="l">
              <a:defRPr sz="1400">
                <a:solidFill>
                  <a:schemeClr val="tx1"/>
                </a:solidFill>
                <a:latin typeface="Arial" pitchFamily="34" charset="0"/>
                <a:cs typeface="Arial" pitchFamily="34" charset="0"/>
              </a:defRPr>
            </a:lvl1pPr>
          </a:lstStyle>
          <a:p>
            <a:fld id="{BF2EBF65-BB55-498A-AB70-5F4176A22043}" type="datetime1">
              <a:rPr lang="en-US" smtClean="0"/>
              <a:pPr/>
              <a:t>1/18/2018</a:t>
            </a:fld>
            <a:endParaRPr lang="en-US" dirty="0"/>
          </a:p>
        </p:txBody>
      </p:sp>
      <p:sp>
        <p:nvSpPr>
          <p:cNvPr id="5" name="Footer Placeholder 4"/>
          <p:cNvSpPr>
            <a:spLocks noGrp="1"/>
          </p:cNvSpPr>
          <p:nvPr>
            <p:ph type="ftr" sz="quarter" idx="3"/>
          </p:nvPr>
        </p:nvSpPr>
        <p:spPr>
          <a:xfrm>
            <a:off x="3124200" y="6406180"/>
            <a:ext cx="2895600" cy="314661"/>
          </a:xfrm>
          <a:prstGeom prst="rect">
            <a:avLst/>
          </a:prstGeom>
        </p:spPr>
        <p:txBody>
          <a:bodyPr vert="horz" lIns="91418" tIns="45709" rIns="91418" bIns="45709" rtlCol="0" anchor="ctr"/>
          <a:lstStyle>
            <a:lvl1pPr algn="ctr">
              <a:defRPr sz="14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0"/>
            <a:ext cx="2133600" cy="314661"/>
          </a:xfrm>
          <a:prstGeom prst="rect">
            <a:avLst/>
          </a:prstGeom>
        </p:spPr>
        <p:txBody>
          <a:bodyPr vert="horz" lIns="91418" tIns="45709" rIns="91418" bIns="45709" rtlCol="0" anchor="ctr"/>
          <a:lstStyle>
            <a:lvl1pPr algn="r">
              <a:defRPr sz="14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cxnSp>
        <p:nvCxnSpPr>
          <p:cNvPr id="14" name="Straight Connector 13"/>
          <p:cNvCxnSpPr/>
          <p:nvPr/>
        </p:nvCxnSpPr>
        <p:spPr>
          <a:xfrm>
            <a:off x="315885"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07572" y="470648"/>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dt="0"/>
  <p:txStyles>
    <p:titleStyle>
      <a:lvl1pPr algn="l" defTabSz="914186"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820" indent="-342820" algn="l" defTabSz="914186"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776" indent="-285684" algn="l" defTabSz="914186"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733" indent="-228546" algn="l" defTabSz="914186"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9825" indent="-228546" algn="l" defTabSz="914186"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6919" indent="-228546" algn="l" defTabSz="914186"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401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407" tIns="45704" rIns="91407" bIns="4570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407" tIns="45704" rIns="91407" bIns="45704" rtlCol="0" anchor="ctr"/>
          <a:lstStyle>
            <a:lvl1pPr algn="l">
              <a:defRPr sz="1400">
                <a:solidFill>
                  <a:srgbClr val="000000"/>
                </a:solidFill>
                <a:latin typeface="Arial" pitchFamily="34" charset="0"/>
                <a:cs typeface="Arial" pitchFamily="34" charset="0"/>
              </a:defRPr>
            </a:lvl1pPr>
          </a:lstStyle>
          <a:p>
            <a:fld id="{1FB68A62-2B2C-4307-B5A2-9C7E40409BE4}" type="datetime1">
              <a:rPr lang="en-US" smtClean="0"/>
              <a:pPr/>
              <a:t>1/18/2018</a:t>
            </a:fld>
            <a:endParaRPr lang="en-US" dirty="0"/>
          </a:p>
        </p:txBody>
      </p:sp>
      <p:sp>
        <p:nvSpPr>
          <p:cNvPr id="5" name="Footer Placeholder 4"/>
          <p:cNvSpPr>
            <a:spLocks noGrp="1"/>
          </p:cNvSpPr>
          <p:nvPr>
            <p:ph type="ftr" sz="quarter" idx="3"/>
          </p:nvPr>
        </p:nvSpPr>
        <p:spPr>
          <a:xfrm>
            <a:off x="3124200" y="6406181"/>
            <a:ext cx="2895600" cy="314661"/>
          </a:xfrm>
          <a:prstGeom prst="rect">
            <a:avLst/>
          </a:prstGeom>
        </p:spPr>
        <p:txBody>
          <a:bodyPr vert="horz" lIns="91407" tIns="45704" rIns="91407" bIns="45704" rtlCol="0" anchor="ctr"/>
          <a:lstStyle>
            <a:lvl1pPr algn="ctr">
              <a:defRPr sz="14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1"/>
            <a:ext cx="2133600" cy="314661"/>
          </a:xfrm>
          <a:prstGeom prst="rect">
            <a:avLst/>
          </a:prstGeom>
        </p:spPr>
        <p:txBody>
          <a:bodyPr vert="horz" lIns="91407" tIns="45704" rIns="91407" bIns="45704" rtlCol="0" anchor="ctr"/>
          <a:lstStyle>
            <a:lvl1pPr algn="r">
              <a:defRPr sz="14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sp>
        <p:nvSpPr>
          <p:cNvPr id="7" name="TextBox 6"/>
          <p:cNvSpPr txBox="1"/>
          <p:nvPr/>
        </p:nvSpPr>
        <p:spPr>
          <a:xfrm>
            <a:off x="0" y="379209"/>
            <a:ext cx="9144000" cy="369320"/>
          </a:xfrm>
          <a:prstGeom prst="rect">
            <a:avLst/>
          </a:prstGeom>
          <a:noFill/>
        </p:spPr>
        <p:txBody>
          <a:bodyPr wrap="square" lIns="91407" tIns="45704" rIns="91407" bIns="45704" rtlCol="0">
            <a:spAutoFit/>
          </a:bodyPr>
          <a:lstStyle/>
          <a:p>
            <a:pPr algn="ctr"/>
            <a:r>
              <a:rPr lang="en-US" b="1" dirty="0" smtClean="0">
                <a:solidFill>
                  <a:srgbClr val="000000"/>
                </a:solidFill>
                <a:latin typeface="Arial" pitchFamily="34" charset="0"/>
                <a:cs typeface="Arial" pitchFamily="34" charset="0"/>
              </a:rPr>
              <a:t>PRELIMINARY</a:t>
            </a:r>
            <a:endParaRPr lang="en-US" b="1" dirty="0">
              <a:solidFill>
                <a:srgbClr val="000000"/>
              </a:solidFill>
              <a:latin typeface="Arial" pitchFamily="34" charset="0"/>
              <a:cs typeface="Arial" pitchFamily="34" charset="0"/>
            </a:endParaRPr>
          </a:p>
        </p:txBody>
      </p:sp>
      <p:cxnSp>
        <p:nvCxnSpPr>
          <p:cNvPr id="14" name="Straight Connector 13"/>
          <p:cNvCxnSpPr/>
          <p:nvPr/>
        </p:nvCxnSpPr>
        <p:spPr>
          <a:xfrm>
            <a:off x="315886" y="9117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7" cstate="print"/>
          <a:stretch>
            <a:fillRect/>
          </a:stretch>
        </p:blipFill>
        <p:spPr>
          <a:xfrm>
            <a:off x="307573" y="470649"/>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ftr="0" dt="0"/>
  <p:txStyles>
    <p:titleStyle>
      <a:lvl1pPr algn="l" defTabSz="914079" rtl="0" eaLnBrk="1" latinLnBrk="0" hangingPunct="1">
        <a:spcBef>
          <a:spcPct val="0"/>
        </a:spcBef>
        <a:buNone/>
        <a:defRPr sz="3200" b="1" kern="1200">
          <a:solidFill>
            <a:srgbClr val="000000"/>
          </a:solidFill>
          <a:latin typeface="Arial" pitchFamily="34" charset="0"/>
          <a:ea typeface="+mj-ea"/>
          <a:cs typeface="Arial" pitchFamily="34" charset="0"/>
        </a:defRPr>
      </a:lvl1pPr>
    </p:titleStyle>
    <p:bodyStyle>
      <a:lvl1pPr marL="342780" indent="-342780" algn="l" defTabSz="914079" rtl="0" eaLnBrk="1" fontAlgn="base" latinLnBrk="0" hangingPunct="1">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1pPr>
      <a:lvl2pPr marL="742689" indent="-285650" algn="l" defTabSz="914079"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2pPr>
      <a:lvl3pPr marL="1142599" indent="-228519" algn="l" defTabSz="914079"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3pPr>
      <a:lvl4pPr marL="1599638" indent="-228519" algn="l" defTabSz="914079" rtl="0" eaLnBrk="1" fontAlgn="base" latinLnBrk="0" hangingPunct="1">
        <a:lnSpc>
          <a:spcPct val="85000"/>
        </a:lnSpc>
        <a:spcBef>
          <a:spcPts val="404"/>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4pPr>
      <a:lvl5pPr marL="2056678" indent="-228519" algn="l" defTabSz="914079" rtl="0" eaLnBrk="1" fontAlgn="base" latinLnBrk="0" hangingPunct="1">
        <a:spcBef>
          <a:spcPts val="404"/>
        </a:spcBef>
        <a:spcAft>
          <a:spcPct val="0"/>
        </a:spcAft>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97" tIns="45698" rIns="91397" bIns="4569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97" tIns="45698" rIns="91397" bIns="456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97" tIns="45698" rIns="91397" bIns="45698" rtlCol="0" anchor="ctr"/>
          <a:lstStyle>
            <a:lvl1pPr algn="l">
              <a:defRPr sz="1400">
                <a:solidFill>
                  <a:srgbClr val="000000"/>
                </a:solidFill>
                <a:latin typeface="Arial" pitchFamily="34" charset="0"/>
                <a:cs typeface="Arial" pitchFamily="34" charset="0"/>
              </a:defRPr>
            </a:lvl1pPr>
          </a:lstStyle>
          <a:p>
            <a:fld id="{B3D685D8-E52B-4131-824E-59B2D038003F}" type="datetime1">
              <a:rPr lang="en-US" smtClean="0"/>
              <a:pPr/>
              <a:t>1/18/2018</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97" tIns="45698" rIns="91397" bIns="45698" rtlCol="0" anchor="ctr"/>
          <a:lstStyle>
            <a:lvl1pPr algn="ctr">
              <a:defRPr sz="14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97" tIns="45698" rIns="91397" bIns="45698" rtlCol="0" anchor="ctr"/>
          <a:lstStyle>
            <a:lvl1pPr algn="r">
              <a:defRPr sz="14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cxnSp>
        <p:nvCxnSpPr>
          <p:cNvPr id="14" name="Straight Connector 13"/>
          <p:cNvCxnSpPr/>
          <p:nvPr/>
        </p:nvCxnSpPr>
        <p:spPr>
          <a:xfrm>
            <a:off x="315887" y="9117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8" cstate="print"/>
          <a:stretch>
            <a:fillRect/>
          </a:stretch>
        </p:blipFill>
        <p:spPr>
          <a:xfrm>
            <a:off x="307574" y="470650"/>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921" r:id="rId15"/>
  </p:sldLayoutIdLst>
  <p:hf hdr="0" ftr="0" dt="0"/>
  <p:txStyles>
    <p:titleStyle>
      <a:lvl1pPr algn="l" defTabSz="913972" rtl="0" eaLnBrk="1" latinLnBrk="0" hangingPunct="1">
        <a:spcBef>
          <a:spcPct val="0"/>
        </a:spcBef>
        <a:buNone/>
        <a:defRPr sz="3200" b="1" kern="1200">
          <a:solidFill>
            <a:srgbClr val="000000"/>
          </a:solidFill>
          <a:latin typeface="Arial" pitchFamily="34" charset="0"/>
          <a:ea typeface="+mj-ea"/>
          <a:cs typeface="Arial" pitchFamily="34" charset="0"/>
        </a:defRPr>
      </a:lvl1pPr>
    </p:titleStyle>
    <p:bodyStyle>
      <a:lvl1pPr marL="342739" indent="-342739" algn="l" defTabSz="913972" rtl="0" eaLnBrk="1" fontAlgn="base" latinLnBrk="0" hangingPunct="1">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1pPr>
      <a:lvl2pPr marL="742602" indent="-285616" algn="l" defTabSz="913972"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2pPr>
      <a:lvl3pPr marL="1142466" indent="-228492" algn="l" defTabSz="913972"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3pPr>
      <a:lvl4pPr marL="1599451" indent="-228492" algn="l" defTabSz="913972" rtl="0" eaLnBrk="1" fontAlgn="base" latinLnBrk="0" hangingPunct="1">
        <a:lnSpc>
          <a:spcPct val="85000"/>
        </a:lnSpc>
        <a:spcBef>
          <a:spcPts val="404"/>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4pPr>
      <a:lvl5pPr marL="2056438" indent="-228492" algn="l" defTabSz="913972" rtl="0" eaLnBrk="1" fontAlgn="base" latinLnBrk="0" hangingPunct="1">
        <a:spcBef>
          <a:spcPts val="404"/>
        </a:spcBef>
        <a:spcAft>
          <a:spcPct val="0"/>
        </a:spcAft>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87" tIns="45693" rIns="91387" bIns="4569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87" tIns="45693" rIns="91387" bIns="456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87" tIns="45693" rIns="91387" bIns="45693" rtlCol="0" anchor="ctr"/>
          <a:lstStyle>
            <a:lvl1pPr algn="l">
              <a:defRPr sz="1400">
                <a:solidFill>
                  <a:schemeClr val="tx1"/>
                </a:solidFill>
                <a:latin typeface="Arial" pitchFamily="34" charset="0"/>
                <a:cs typeface="Arial" pitchFamily="34" charset="0"/>
              </a:defRPr>
            </a:lvl1pPr>
          </a:lstStyle>
          <a:p>
            <a:fld id="{FC7114BF-381C-44C0-BDE9-3CA28CC06FF8}" type="datetime1">
              <a:rPr lang="en-US" smtClean="0"/>
              <a:pPr/>
              <a:t>1/18/2018</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87" tIns="45693" rIns="91387" bIns="45693" rtlCol="0" anchor="ctr"/>
          <a:lstStyle>
            <a:lvl1pPr algn="ctr">
              <a:defRPr sz="14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87" tIns="45693" rIns="91387" bIns="45693" rtlCol="0" anchor="ctr"/>
          <a:lstStyle>
            <a:lvl1pPr algn="r">
              <a:defRPr sz="14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379209"/>
            <a:ext cx="9144000" cy="369320"/>
          </a:xfrm>
          <a:prstGeom prst="rect">
            <a:avLst/>
          </a:prstGeom>
          <a:noFill/>
        </p:spPr>
        <p:txBody>
          <a:bodyPr wrap="square" lIns="91387" tIns="45693" rIns="91387" bIns="45693" rtlCol="0">
            <a:spAutoFit/>
          </a:bodyPr>
          <a:lstStyle/>
          <a:p>
            <a:pPr algn="ctr"/>
            <a:r>
              <a:rPr lang="en-US" b="1" dirty="0" smtClean="0">
                <a:latin typeface="Arial" pitchFamily="34" charset="0"/>
                <a:cs typeface="Arial" pitchFamily="34" charset="0"/>
              </a:rPr>
              <a:t>PRELIMINARY</a:t>
            </a:r>
            <a:endParaRPr lang="en-US" b="1" dirty="0">
              <a:latin typeface="Arial" pitchFamily="34" charset="0"/>
              <a:cs typeface="Arial" pitchFamily="34" charset="0"/>
            </a:endParaRPr>
          </a:p>
        </p:txBody>
      </p:sp>
      <p:cxnSp>
        <p:nvCxnSpPr>
          <p:cNvPr id="14" name="Straight Connector 13"/>
          <p:cNvCxnSpPr/>
          <p:nvPr/>
        </p:nvCxnSpPr>
        <p:spPr>
          <a:xfrm>
            <a:off x="315887"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7" cstate="print"/>
          <a:stretch>
            <a:fillRect/>
          </a:stretch>
        </p:blipFill>
        <p:spPr>
          <a:xfrm>
            <a:off x="307575" y="470651"/>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920" r:id="rId15"/>
  </p:sldLayoutIdLst>
  <p:hf hdr="0" ftr="0" dt="0"/>
  <p:txStyles>
    <p:titleStyle>
      <a:lvl1pPr algn="l" defTabSz="913865"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699" indent="-342699" algn="l" defTabSz="913865"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515" indent="-285582" algn="l" defTabSz="913865"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333" indent="-228465" algn="l" defTabSz="913865"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9264" indent="-228465" algn="l" defTabSz="913865"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6197" indent="-228465" algn="l" defTabSz="913865"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3130"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96"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2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5" rtl="0" eaLnBrk="1" latinLnBrk="0" hangingPunct="1">
        <a:defRPr sz="1800" kern="1200">
          <a:solidFill>
            <a:schemeClr val="tx1"/>
          </a:solidFill>
          <a:latin typeface="+mn-lt"/>
          <a:ea typeface="+mn-ea"/>
          <a:cs typeface="+mn-cs"/>
        </a:defRPr>
      </a:lvl1pPr>
      <a:lvl2pPr marL="456933"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1" algn="l" defTabSz="913865" rtl="0" eaLnBrk="1" latinLnBrk="0" hangingPunct="1">
        <a:defRPr sz="1800" kern="1200">
          <a:solidFill>
            <a:schemeClr val="tx1"/>
          </a:solidFill>
          <a:latin typeface="+mn-lt"/>
          <a:ea typeface="+mn-ea"/>
          <a:cs typeface="+mn-cs"/>
        </a:defRPr>
      </a:lvl5pPr>
      <a:lvl6pPr marL="2284665" algn="l" defTabSz="913865" rtl="0" eaLnBrk="1" latinLnBrk="0" hangingPunct="1">
        <a:defRPr sz="1800" kern="1200">
          <a:solidFill>
            <a:schemeClr val="tx1"/>
          </a:solidFill>
          <a:latin typeface="+mn-lt"/>
          <a:ea typeface="+mn-ea"/>
          <a:cs typeface="+mn-cs"/>
        </a:defRPr>
      </a:lvl6pPr>
      <a:lvl7pPr marL="2741596" algn="l" defTabSz="913865" rtl="0" eaLnBrk="1" latinLnBrk="0" hangingPunct="1">
        <a:defRPr sz="1800" kern="1200">
          <a:solidFill>
            <a:schemeClr val="tx1"/>
          </a:solidFill>
          <a:latin typeface="+mn-lt"/>
          <a:ea typeface="+mn-ea"/>
          <a:cs typeface="+mn-cs"/>
        </a:defRPr>
      </a:lvl7pPr>
      <a:lvl8pPr marL="3198530" algn="l" defTabSz="913865" rtl="0" eaLnBrk="1" latinLnBrk="0" hangingPunct="1">
        <a:defRPr sz="1800" kern="1200">
          <a:solidFill>
            <a:schemeClr val="tx1"/>
          </a:solidFill>
          <a:latin typeface="+mn-lt"/>
          <a:ea typeface="+mn-ea"/>
          <a:cs typeface="+mn-cs"/>
        </a:defRPr>
      </a:lvl8pPr>
      <a:lvl9pPr marL="3655460" algn="l" defTabSz="9138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76" tIns="45688" rIns="91376" bIns="4568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76" tIns="45688" rIns="91376" bIns="456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76" tIns="45688" rIns="91376" bIns="45688" rtlCol="0" anchor="ctr"/>
          <a:lstStyle>
            <a:lvl1pPr algn="l">
              <a:defRPr sz="1400">
                <a:solidFill>
                  <a:schemeClr val="tx1"/>
                </a:solidFill>
                <a:latin typeface="Arial" pitchFamily="34" charset="0"/>
                <a:cs typeface="Arial" pitchFamily="34" charset="0"/>
              </a:defRPr>
            </a:lvl1pPr>
          </a:lstStyle>
          <a:p>
            <a:fld id="{D086FA2A-C11E-4A6A-8251-6A0296507E12}" type="datetime1">
              <a:rPr lang="en-US" smtClean="0"/>
              <a:pPr/>
              <a:t>1/18/2018</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76" tIns="45688" rIns="91376" bIns="45688" rtlCol="0" anchor="ctr"/>
          <a:lstStyle>
            <a:lvl1pPr algn="ctr">
              <a:defRPr sz="14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76" tIns="45688" rIns="91376" bIns="45688" rtlCol="0" anchor="ctr"/>
          <a:lstStyle>
            <a:lvl1pPr algn="r">
              <a:defRPr sz="14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cxnSp>
        <p:nvCxnSpPr>
          <p:cNvPr id="14" name="Straight Connector 13"/>
          <p:cNvCxnSpPr/>
          <p:nvPr/>
        </p:nvCxnSpPr>
        <p:spPr>
          <a:xfrm>
            <a:off x="315887"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07576" y="470652"/>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hf hdr="0" ftr="0" dt="0"/>
  <p:txStyles>
    <p:titleStyle>
      <a:lvl1pPr algn="l" defTabSz="913758"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659" indent="-342659" algn="l" defTabSz="913758"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428" indent="-285548" algn="l" defTabSz="913758"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199" indent="-228439" algn="l" defTabSz="913758"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9077" indent="-228439" algn="l" defTabSz="913758"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5957" indent="-228439" algn="l" defTabSz="913758"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283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1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95"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72"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65" tIns="45683" rIns="91365" bIns="4568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65" tIns="45683" rIns="91365" bIns="456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65" tIns="45683" rIns="91365" bIns="45683" rtlCol="0" anchor="ctr"/>
          <a:lstStyle>
            <a:lvl1pPr algn="l">
              <a:defRPr sz="1400">
                <a:solidFill>
                  <a:srgbClr val="000000"/>
                </a:solidFill>
                <a:latin typeface="Arial" pitchFamily="34" charset="0"/>
                <a:cs typeface="Arial" pitchFamily="34" charset="0"/>
              </a:defRPr>
            </a:lvl1pPr>
          </a:lstStyle>
          <a:p>
            <a:fld id="{D6FBB96D-542B-4156-8D4B-0F7DEF91E2BD}" type="datetime1">
              <a:rPr lang="en-US" smtClean="0"/>
              <a:pPr/>
              <a:t>1/18/2018</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65" tIns="45683" rIns="91365" bIns="45683" rtlCol="0" anchor="ctr"/>
          <a:lstStyle>
            <a:lvl1pPr algn="ctr">
              <a:defRPr sz="14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65" tIns="45683" rIns="91365" bIns="45683" rtlCol="0" anchor="ctr"/>
          <a:lstStyle>
            <a:lvl1pPr algn="r">
              <a:defRPr sz="1400">
                <a:solidFill>
                  <a:srgbClr val="000000"/>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379209"/>
            <a:ext cx="9144000" cy="369320"/>
          </a:xfrm>
          <a:prstGeom prst="rect">
            <a:avLst/>
          </a:prstGeom>
          <a:noFill/>
        </p:spPr>
        <p:txBody>
          <a:bodyPr wrap="square" lIns="91365" tIns="45683" rIns="91365" bIns="45683" rtlCol="0">
            <a:spAutoFit/>
          </a:bodyPr>
          <a:lstStyle/>
          <a:p>
            <a:pPr algn="ctr"/>
            <a:r>
              <a:rPr lang="en-US" b="1" dirty="0" smtClean="0">
                <a:solidFill>
                  <a:srgbClr val="000000"/>
                </a:solidFill>
                <a:latin typeface="Arial" pitchFamily="34" charset="0"/>
                <a:cs typeface="Arial" pitchFamily="34" charset="0"/>
              </a:rPr>
              <a:t>PRELIMINARY</a:t>
            </a:r>
            <a:endParaRPr lang="en-US" b="1" dirty="0">
              <a:solidFill>
                <a:srgbClr val="000000"/>
              </a:solidFill>
              <a:latin typeface="Arial" pitchFamily="34" charset="0"/>
              <a:cs typeface="Arial" pitchFamily="34" charset="0"/>
            </a:endParaRPr>
          </a:p>
        </p:txBody>
      </p:sp>
      <p:cxnSp>
        <p:nvCxnSpPr>
          <p:cNvPr id="14" name="Straight Connector 13"/>
          <p:cNvCxnSpPr/>
          <p:nvPr/>
        </p:nvCxnSpPr>
        <p:spPr>
          <a:xfrm>
            <a:off x="315887" y="9117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6" cstate="print"/>
          <a:stretch>
            <a:fillRect/>
          </a:stretch>
        </p:blipFill>
        <p:spPr>
          <a:xfrm>
            <a:off x="307577" y="470653"/>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hf hdr="0" ftr="0" dt="0"/>
  <p:txStyles>
    <p:titleStyle>
      <a:lvl1pPr algn="l" defTabSz="913651" rtl="0" eaLnBrk="1" latinLnBrk="0" hangingPunct="1">
        <a:spcBef>
          <a:spcPct val="0"/>
        </a:spcBef>
        <a:buNone/>
        <a:defRPr sz="3200" b="1" kern="1200">
          <a:solidFill>
            <a:srgbClr val="000000"/>
          </a:solidFill>
          <a:latin typeface="Arial" pitchFamily="34" charset="0"/>
          <a:ea typeface="+mj-ea"/>
          <a:cs typeface="Arial" pitchFamily="34" charset="0"/>
        </a:defRPr>
      </a:lvl1pPr>
    </p:titleStyle>
    <p:bodyStyle>
      <a:lvl1pPr marL="342619" indent="-342619" algn="l" defTabSz="913651" rtl="0" eaLnBrk="1" fontAlgn="base" latinLnBrk="0" hangingPunct="1">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1pPr>
      <a:lvl2pPr marL="742341" indent="-285515" algn="l" defTabSz="913651"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2pPr>
      <a:lvl3pPr marL="1142065" indent="-228413" algn="l" defTabSz="913651"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3pPr>
      <a:lvl4pPr marL="1598890" indent="-228413" algn="l" defTabSz="913651" rtl="0" eaLnBrk="1" fontAlgn="base" latinLnBrk="0" hangingPunct="1">
        <a:lnSpc>
          <a:spcPct val="85000"/>
        </a:lnSpc>
        <a:spcBef>
          <a:spcPts val="404"/>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4pPr>
      <a:lvl5pPr marL="2055716" indent="-228413" algn="l" defTabSz="913651" rtl="0" eaLnBrk="1" fontAlgn="base" latinLnBrk="0" hangingPunct="1">
        <a:spcBef>
          <a:spcPts val="404"/>
        </a:spcBef>
        <a:spcAft>
          <a:spcPct val="0"/>
        </a:spcAft>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2542"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69"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94"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18"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51" rtl="0" eaLnBrk="1" latinLnBrk="0" hangingPunct="1">
        <a:defRPr sz="1800" kern="1200">
          <a:solidFill>
            <a:schemeClr val="tx1"/>
          </a:solidFill>
          <a:latin typeface="+mn-lt"/>
          <a:ea typeface="+mn-ea"/>
          <a:cs typeface="+mn-cs"/>
        </a:defRPr>
      </a:lvl1pPr>
      <a:lvl2pPr marL="456827" algn="l" defTabSz="913651" rtl="0" eaLnBrk="1" latinLnBrk="0" hangingPunct="1">
        <a:defRPr sz="1800" kern="1200">
          <a:solidFill>
            <a:schemeClr val="tx1"/>
          </a:solidFill>
          <a:latin typeface="+mn-lt"/>
          <a:ea typeface="+mn-ea"/>
          <a:cs typeface="+mn-cs"/>
        </a:defRPr>
      </a:lvl2pPr>
      <a:lvl3pPr marL="913651" algn="l" defTabSz="913651" rtl="0" eaLnBrk="1" latinLnBrk="0" hangingPunct="1">
        <a:defRPr sz="1800" kern="1200">
          <a:solidFill>
            <a:schemeClr val="tx1"/>
          </a:solidFill>
          <a:latin typeface="+mn-lt"/>
          <a:ea typeface="+mn-ea"/>
          <a:cs typeface="+mn-cs"/>
        </a:defRPr>
      </a:lvl3pPr>
      <a:lvl4pPr marL="1370479" algn="l" defTabSz="913651" rtl="0" eaLnBrk="1" latinLnBrk="0" hangingPunct="1">
        <a:defRPr sz="1800" kern="1200">
          <a:solidFill>
            <a:schemeClr val="tx1"/>
          </a:solidFill>
          <a:latin typeface="+mn-lt"/>
          <a:ea typeface="+mn-ea"/>
          <a:cs typeface="+mn-cs"/>
        </a:defRPr>
      </a:lvl4pPr>
      <a:lvl5pPr marL="1827303" algn="l" defTabSz="913651" rtl="0" eaLnBrk="1" latinLnBrk="0" hangingPunct="1">
        <a:defRPr sz="1800" kern="1200">
          <a:solidFill>
            <a:schemeClr val="tx1"/>
          </a:solidFill>
          <a:latin typeface="+mn-lt"/>
          <a:ea typeface="+mn-ea"/>
          <a:cs typeface="+mn-cs"/>
        </a:defRPr>
      </a:lvl5pPr>
      <a:lvl6pPr marL="2284131" algn="l" defTabSz="913651" rtl="0" eaLnBrk="1" latinLnBrk="0" hangingPunct="1">
        <a:defRPr sz="1800" kern="1200">
          <a:solidFill>
            <a:schemeClr val="tx1"/>
          </a:solidFill>
          <a:latin typeface="+mn-lt"/>
          <a:ea typeface="+mn-ea"/>
          <a:cs typeface="+mn-cs"/>
        </a:defRPr>
      </a:lvl6pPr>
      <a:lvl7pPr marL="2740955" algn="l" defTabSz="913651" rtl="0" eaLnBrk="1" latinLnBrk="0" hangingPunct="1">
        <a:defRPr sz="1800" kern="1200">
          <a:solidFill>
            <a:schemeClr val="tx1"/>
          </a:solidFill>
          <a:latin typeface="+mn-lt"/>
          <a:ea typeface="+mn-ea"/>
          <a:cs typeface="+mn-cs"/>
        </a:defRPr>
      </a:lvl7pPr>
      <a:lvl8pPr marL="3197782" algn="l" defTabSz="913651" rtl="0" eaLnBrk="1" latinLnBrk="0" hangingPunct="1">
        <a:defRPr sz="1800" kern="1200">
          <a:solidFill>
            <a:schemeClr val="tx1"/>
          </a:solidFill>
          <a:latin typeface="+mn-lt"/>
          <a:ea typeface="+mn-ea"/>
          <a:cs typeface="+mn-cs"/>
        </a:defRPr>
      </a:lvl8pPr>
      <a:lvl9pPr marL="3654606" algn="l" defTabSz="91365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54" tIns="45678" rIns="91354" bIns="4567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54" tIns="45678" rIns="91354" bIns="45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54" tIns="45678" rIns="91354" bIns="45678" rtlCol="0" anchor="ctr"/>
          <a:lstStyle>
            <a:lvl1pPr algn="l">
              <a:defRPr sz="1400">
                <a:solidFill>
                  <a:srgbClr val="000000"/>
                </a:solidFill>
                <a:latin typeface="Arial" pitchFamily="34" charset="0"/>
                <a:cs typeface="Arial" pitchFamily="34" charset="0"/>
              </a:defRPr>
            </a:lvl1pPr>
          </a:lstStyle>
          <a:p>
            <a:fld id="{DB480E19-26EA-4967-B15A-AE7D54F13896}" type="datetime1">
              <a:rPr lang="en-US" smtClean="0"/>
              <a:pPr/>
              <a:t>1/18/2018</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54" tIns="45678" rIns="91354" bIns="45678" rtlCol="0" anchor="ctr"/>
          <a:lstStyle>
            <a:lvl1pPr algn="ctr">
              <a:defRPr sz="14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54" tIns="45678" rIns="91354" bIns="45678" rtlCol="0" anchor="ctr"/>
          <a:lstStyle>
            <a:lvl1pPr algn="r">
              <a:defRPr sz="14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cxnSp>
        <p:nvCxnSpPr>
          <p:cNvPr id="14" name="Straight Connector 13"/>
          <p:cNvCxnSpPr/>
          <p:nvPr/>
        </p:nvCxnSpPr>
        <p:spPr>
          <a:xfrm>
            <a:off x="315887" y="9117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07578" y="470654"/>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Lst>
  <p:hf hdr="0" ftr="0" dt="0"/>
  <p:txStyles>
    <p:titleStyle>
      <a:lvl1pPr algn="l" defTabSz="913544" rtl="0" eaLnBrk="1" latinLnBrk="0" hangingPunct="1">
        <a:spcBef>
          <a:spcPct val="0"/>
        </a:spcBef>
        <a:buNone/>
        <a:defRPr sz="3200" b="1" kern="1200">
          <a:solidFill>
            <a:srgbClr val="000000"/>
          </a:solidFill>
          <a:latin typeface="Arial" pitchFamily="34" charset="0"/>
          <a:ea typeface="+mj-ea"/>
          <a:cs typeface="Arial" pitchFamily="34" charset="0"/>
        </a:defRPr>
      </a:lvl1pPr>
    </p:titleStyle>
    <p:bodyStyle>
      <a:lvl1pPr marL="342579" indent="-342579" algn="l" defTabSz="913544" rtl="0" eaLnBrk="1" fontAlgn="base" latinLnBrk="0" hangingPunct="1">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1pPr>
      <a:lvl2pPr marL="742254" indent="-285482" algn="l" defTabSz="913544"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2pPr>
      <a:lvl3pPr marL="1141932" indent="-228387" algn="l" defTabSz="913544"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3pPr>
      <a:lvl4pPr marL="1598703" indent="-228387" algn="l" defTabSz="913544" rtl="0" eaLnBrk="1" fontAlgn="base" latinLnBrk="0" hangingPunct="1">
        <a:lnSpc>
          <a:spcPct val="85000"/>
        </a:lnSpc>
        <a:spcBef>
          <a:spcPts val="404"/>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4pPr>
      <a:lvl5pPr marL="2055476" indent="-228387" algn="l" defTabSz="913544" rtl="0" eaLnBrk="1" fontAlgn="base" latinLnBrk="0" hangingPunct="1">
        <a:spcBef>
          <a:spcPts val="404"/>
        </a:spcBef>
        <a:spcAft>
          <a:spcPct val="0"/>
        </a:spcAft>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2248"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2"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4"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3"/>
            <a:ext cx="8520545" cy="911711"/>
          </a:xfrm>
          <a:prstGeom prst="rect">
            <a:avLst/>
          </a:prstGeom>
        </p:spPr>
        <p:txBody>
          <a:bodyPr vert="horz" lIns="91429" tIns="45714" rIns="91429"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571" y="6406179"/>
            <a:ext cx="1870364" cy="306593"/>
          </a:xfrm>
          <a:prstGeom prst="rect">
            <a:avLst/>
          </a:prstGeom>
        </p:spPr>
        <p:txBody>
          <a:bodyPr vert="horz" lIns="91429" tIns="45714" rIns="91429" bIns="45714" rtlCol="0" anchor="ctr"/>
          <a:lstStyle>
            <a:lvl1pPr algn="l">
              <a:defRPr sz="1400">
                <a:solidFill>
                  <a:schemeClr val="tx1"/>
                </a:solidFill>
                <a:latin typeface="Arial" pitchFamily="34" charset="0"/>
                <a:cs typeface="Arial" pitchFamily="34" charset="0"/>
              </a:defRPr>
            </a:lvl1pPr>
          </a:lstStyle>
          <a:p>
            <a:fld id="{C96F5B8B-7232-4C2C-B2C3-2F84D7BB9C93}" type="datetimeFigureOut">
              <a:rPr lang="en-US" smtClean="0"/>
              <a:t>1/18/2018</a:t>
            </a:fld>
            <a:endParaRPr lang="en-US"/>
          </a:p>
        </p:txBody>
      </p:sp>
      <p:sp>
        <p:nvSpPr>
          <p:cNvPr id="5" name="Footer Placeholder 4"/>
          <p:cNvSpPr>
            <a:spLocks noGrp="1"/>
          </p:cNvSpPr>
          <p:nvPr>
            <p:ph type="ftr" sz="quarter" idx="3"/>
          </p:nvPr>
        </p:nvSpPr>
        <p:spPr>
          <a:xfrm>
            <a:off x="3124200" y="6406179"/>
            <a:ext cx="2895600" cy="314661"/>
          </a:xfrm>
          <a:prstGeom prst="rect">
            <a:avLst/>
          </a:prstGeom>
        </p:spPr>
        <p:txBody>
          <a:bodyPr vert="horz" lIns="91429" tIns="45714" rIns="91429" bIns="45714" rtlCol="0" anchor="ctr"/>
          <a:lstStyle>
            <a:lvl1pPr algn="ctr">
              <a:defRPr sz="1400">
                <a:solidFill>
                  <a:schemeClr val="tx1"/>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691745" y="6406179"/>
            <a:ext cx="2133600" cy="314661"/>
          </a:xfrm>
          <a:prstGeom prst="rect">
            <a:avLst/>
          </a:prstGeom>
        </p:spPr>
        <p:txBody>
          <a:bodyPr vert="horz" lIns="91429" tIns="45714" rIns="91429" bIns="45714" rtlCol="0" anchor="ctr"/>
          <a:lstStyle>
            <a:lvl1pPr algn="r">
              <a:defRPr sz="14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379207"/>
            <a:ext cx="9144000" cy="369320"/>
          </a:xfrm>
          <a:prstGeom prst="rect">
            <a:avLst/>
          </a:prstGeom>
          <a:noFill/>
        </p:spPr>
        <p:txBody>
          <a:bodyPr wrap="square" lIns="91429" tIns="45714" rIns="91429" bIns="45714" rtlCol="0">
            <a:spAutoFit/>
          </a:bodyPr>
          <a:lstStyle/>
          <a:p>
            <a:pPr algn="ctr"/>
            <a:r>
              <a:rPr lang="en-US" b="1" dirty="0" smtClean="0">
                <a:latin typeface="Arial" pitchFamily="34" charset="0"/>
                <a:cs typeface="Arial" pitchFamily="34" charset="0"/>
              </a:rPr>
              <a:t>PRELIMINARY</a:t>
            </a:r>
            <a:endParaRPr lang="en-US" b="1" dirty="0">
              <a:latin typeface="Arial" pitchFamily="34" charset="0"/>
              <a:cs typeface="Arial" pitchFamily="34" charset="0"/>
            </a:endParaRPr>
          </a:p>
        </p:txBody>
      </p:sp>
      <p:cxnSp>
        <p:nvCxnSpPr>
          <p:cNvPr id="14" name="Straight Connector 13"/>
          <p:cNvCxnSpPr/>
          <p:nvPr/>
        </p:nvCxnSpPr>
        <p:spPr>
          <a:xfrm>
            <a:off x="315884"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9" cstate="print"/>
          <a:stretch>
            <a:fillRect/>
          </a:stretch>
        </p:blipFill>
        <p:spPr>
          <a:xfrm>
            <a:off x="307571" y="467958"/>
            <a:ext cx="1208119" cy="403413"/>
          </a:xfrm>
          <a:prstGeom prst="rect">
            <a:avLst/>
          </a:prstGeom>
        </p:spPr>
      </p:pic>
      <p:sp>
        <p:nvSpPr>
          <p:cNvPr id="12" name="TextBox 11"/>
          <p:cNvSpPr txBox="1"/>
          <p:nvPr userDrawn="1"/>
        </p:nvSpPr>
        <p:spPr>
          <a:xfrm>
            <a:off x="7696200" y="6477000"/>
            <a:ext cx="1295400" cy="307777"/>
          </a:xfrm>
          <a:prstGeom prst="rect">
            <a:avLst/>
          </a:prstGeom>
          <a:noFill/>
        </p:spPr>
        <p:txBody>
          <a:bodyPr wrap="square" rtlCol="0">
            <a:spAutoFit/>
          </a:bodyPr>
          <a:lstStyle/>
          <a:p>
            <a:pPr algn="r"/>
            <a:r>
              <a:rPr lang="en-US" sz="1400" dirty="0" smtClean="0"/>
              <a:t>Slide </a:t>
            </a:r>
            <a:fld id="{C6B415B9-4233-487E-9FD0-A560B6984C95}"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txStyles>
    <p:titleStyle>
      <a:lvl1pPr algn="l" defTabSz="914293"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860" indent="-342860" algn="l" defTabSz="914293"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863" indent="-285717" algn="l" defTabSz="914293"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867" indent="-228573" algn="l" defTabSz="914293"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600013" indent="-228573" algn="l" defTabSz="914293"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7159" indent="-228573" algn="l" defTabSz="914293"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hyperlink" Target="http://www.gao.gov/products/GAO-16-89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baderm@gao.gov" TargetMode="External"/><Relationship Id="rId2" Type="http://schemas.openxmlformats.org/officeDocument/2006/relationships/hyperlink" Target="mailto:leottaj@gao.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ao.gov/" TargetMode="External"/><Relationship Id="rId2" Type="http://schemas.openxmlformats.org/officeDocument/2006/relationships/hyperlink" Target="mailto:richeyk@gao.gov"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ao.gov/products/GAO-09-3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gao.gov/products/GAO-16-410G" TargetMode="External"/><Relationship Id="rId4" Type="http://schemas.openxmlformats.org/officeDocument/2006/relationships/hyperlink" Target="http://www.gao.gov/products/GAO-12-120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r>
              <a:rPr lang="en-US" altLang="en-US" dirty="0" smtClean="0"/>
              <a:t>Through the Eyes of an Auditor</a:t>
            </a:r>
          </a:p>
        </p:txBody>
      </p:sp>
      <p:sp>
        <p:nvSpPr>
          <p:cNvPr id="20483" name="Rectangle 3"/>
          <p:cNvSpPr>
            <a:spLocks noGrp="1" noChangeArrowheads="1"/>
          </p:cNvSpPr>
          <p:nvPr>
            <p:ph type="subTitle" idx="1"/>
          </p:nvPr>
        </p:nvSpPr>
        <p:spPr/>
        <p:txBody>
          <a:bodyPr/>
          <a:lstStyle/>
          <a:p>
            <a:r>
              <a:rPr lang="en-US" altLang="en-US" sz="2400" dirty="0" smtClean="0"/>
              <a:t>Overview of GAO Best Practice </a:t>
            </a:r>
            <a:r>
              <a:rPr lang="en-US" altLang="en-US" sz="2400" dirty="0" smtClean="0"/>
              <a:t>Guides and Audit Results </a:t>
            </a:r>
          </a:p>
          <a:p>
            <a:endParaRPr lang="en-US" altLang="en-US" sz="2400" dirty="0" smtClean="0"/>
          </a:p>
          <a:p>
            <a:r>
              <a:rPr lang="en-US" altLang="en-US" sz="2400" dirty="0" smtClean="0"/>
              <a:t>January 22, 2018</a:t>
            </a:r>
            <a:endParaRPr lang="en-US" altLang="en-US" sz="2400" dirty="0" smtClean="0"/>
          </a:p>
          <a:p>
            <a:endParaRPr lang="en-US" altLang="en-US" sz="2400" dirty="0" smtClean="0"/>
          </a:p>
        </p:txBody>
      </p:sp>
    </p:spTree>
    <p:extLst>
      <p:ext uri="{BB962C8B-B14F-4D97-AF65-F5344CB8AC3E}">
        <p14:creationId xmlns:p14="http://schemas.microsoft.com/office/powerpoint/2010/main" val="946917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1828800" y="0"/>
            <a:ext cx="7772399" cy="911711"/>
          </a:xfrm>
        </p:spPr>
        <p:txBody>
          <a:bodyPr>
            <a:normAutofit/>
          </a:bodyPr>
          <a:lstStyle/>
          <a:p>
            <a:r>
              <a:rPr lang="en-US" altLang="en-US" dirty="0" smtClean="0"/>
              <a:t>2009 </a:t>
            </a:r>
            <a:r>
              <a:rPr lang="en-US" altLang="en-US" dirty="0" smtClean="0"/>
              <a:t>Cost </a:t>
            </a:r>
            <a:r>
              <a:rPr lang="en-US" altLang="en-US" dirty="0" smtClean="0"/>
              <a:t>Guide’s </a:t>
            </a:r>
            <a:r>
              <a:rPr lang="en-US" altLang="en-US" dirty="0" smtClean="0"/>
              <a:t>Layout</a:t>
            </a:r>
          </a:p>
        </p:txBody>
      </p:sp>
      <p:sp>
        <p:nvSpPr>
          <p:cNvPr id="11267" name="Rectangle 3"/>
          <p:cNvSpPr>
            <a:spLocks noGrp="1" noChangeArrowheads="1"/>
          </p:cNvSpPr>
          <p:nvPr>
            <p:ph sz="half" idx="1"/>
          </p:nvPr>
        </p:nvSpPr>
        <p:spPr>
          <a:xfrm>
            <a:off x="762000" y="1143000"/>
            <a:ext cx="7924800" cy="4945063"/>
          </a:xfrm>
          <a:noFill/>
        </p:spPr>
        <p:txBody>
          <a:bodyPr>
            <a:noAutofit/>
          </a:bodyPr>
          <a:lstStyle/>
          <a:p>
            <a:pPr marL="288925" indent="-288925">
              <a:lnSpc>
                <a:spcPct val="80000"/>
              </a:lnSpc>
            </a:pPr>
            <a:r>
              <a:rPr lang="en-US" altLang="en-US" sz="2400" dirty="0" smtClean="0"/>
              <a:t>The Guide consists of 20 chapters with supporting </a:t>
            </a:r>
            <a:r>
              <a:rPr lang="en-US" altLang="en-US" sz="2400" dirty="0" smtClean="0"/>
              <a:t>appendices</a:t>
            </a:r>
          </a:p>
          <a:p>
            <a:pPr marL="288925" indent="-288925">
              <a:lnSpc>
                <a:spcPct val="80000"/>
              </a:lnSpc>
            </a:pPr>
            <a:endParaRPr lang="en-US" altLang="en-US" sz="1000" dirty="0" smtClean="0"/>
          </a:p>
          <a:p>
            <a:pPr marL="784225" lvl="1" indent="-214313">
              <a:lnSpc>
                <a:spcPct val="80000"/>
              </a:lnSpc>
            </a:pPr>
            <a:r>
              <a:rPr lang="en-US" altLang="en-US" sz="2200" dirty="0" smtClean="0"/>
              <a:t>Chapters 1-17 address the importance of developing credible cost estimates and discuss in detail a 12 step cost estimating process for developing high quality cost estimates</a:t>
            </a:r>
          </a:p>
          <a:p>
            <a:pPr marL="784225" lvl="1" indent="-214313">
              <a:lnSpc>
                <a:spcPct val="80000"/>
              </a:lnSpc>
            </a:pPr>
            <a:r>
              <a:rPr lang="en-US" altLang="en-US" sz="2200" dirty="0" smtClean="0"/>
              <a:t>Chapters 18-20 address </a:t>
            </a:r>
            <a:r>
              <a:rPr lang="en-US" altLang="en-US" sz="2200" dirty="0" smtClean="0"/>
              <a:t>managing program </a:t>
            </a:r>
            <a:r>
              <a:rPr lang="en-US" altLang="en-US" sz="2200" dirty="0" smtClean="0"/>
              <a:t>costs once a contract has been awarded and discuss</a:t>
            </a:r>
          </a:p>
          <a:p>
            <a:pPr marL="1203325" lvl="2" indent="-195263">
              <a:lnSpc>
                <a:spcPct val="80000"/>
              </a:lnSpc>
            </a:pPr>
            <a:r>
              <a:rPr lang="en-US" altLang="en-US" dirty="0" smtClean="0"/>
              <a:t>EVM</a:t>
            </a:r>
          </a:p>
          <a:p>
            <a:pPr marL="1203325" lvl="2" indent="-195263">
              <a:lnSpc>
                <a:spcPct val="80000"/>
              </a:lnSpc>
            </a:pPr>
            <a:r>
              <a:rPr lang="en-US" altLang="en-US" dirty="0" smtClean="0"/>
              <a:t>Risk management</a:t>
            </a:r>
          </a:p>
          <a:p>
            <a:pPr marL="1203325" lvl="2" indent="-195263">
              <a:lnSpc>
                <a:spcPct val="80000"/>
              </a:lnSpc>
            </a:pPr>
            <a:r>
              <a:rPr lang="en-US" altLang="en-US" dirty="0" smtClean="0"/>
              <a:t>Other program management best practices</a:t>
            </a:r>
          </a:p>
          <a:p>
            <a:pPr marL="784225" lvl="1" indent="-214313">
              <a:lnSpc>
                <a:spcPct val="80000"/>
              </a:lnSpc>
            </a:pPr>
            <a:endParaRPr lang="en-US" altLang="en-US" sz="2000" dirty="0" smtClean="0"/>
          </a:p>
          <a:p>
            <a:pPr marL="288925" indent="-288925">
              <a:lnSpc>
                <a:spcPct val="80000"/>
              </a:lnSpc>
              <a:buSzPct val="150000"/>
            </a:pPr>
            <a:r>
              <a:rPr lang="en-US" altLang="en-US" sz="2400" dirty="0" smtClean="0"/>
              <a:t>The Guide also provides case studies of prior GAO audits to showcase typical pitfalls that can occur in the cost estimating process</a:t>
            </a:r>
          </a:p>
        </p:txBody>
      </p:sp>
    </p:spTree>
    <p:extLst>
      <p:ext uri="{BB962C8B-B14F-4D97-AF65-F5344CB8AC3E}">
        <p14:creationId xmlns:p14="http://schemas.microsoft.com/office/powerpoint/2010/main" val="3017928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1752600" y="0"/>
            <a:ext cx="8520545" cy="911711"/>
          </a:xfrm>
        </p:spPr>
        <p:txBody>
          <a:bodyPr>
            <a:normAutofit/>
          </a:bodyPr>
          <a:lstStyle/>
          <a:p>
            <a:r>
              <a:rPr lang="en-US" altLang="en-US" dirty="0" smtClean="0"/>
              <a:t>The Updated Cost Guide’s Layout</a:t>
            </a:r>
          </a:p>
        </p:txBody>
      </p:sp>
      <p:sp>
        <p:nvSpPr>
          <p:cNvPr id="11267" name="Rectangle 3"/>
          <p:cNvSpPr>
            <a:spLocks noGrp="1" noChangeArrowheads="1"/>
          </p:cNvSpPr>
          <p:nvPr>
            <p:ph sz="half" idx="1"/>
          </p:nvPr>
        </p:nvSpPr>
        <p:spPr>
          <a:xfrm>
            <a:off x="762000" y="1219200"/>
            <a:ext cx="7924800" cy="4868863"/>
          </a:xfrm>
          <a:noFill/>
        </p:spPr>
        <p:txBody>
          <a:bodyPr>
            <a:normAutofit/>
          </a:bodyPr>
          <a:lstStyle/>
          <a:p>
            <a:pPr marL="288925" indent="-288925">
              <a:lnSpc>
                <a:spcPct val="90000"/>
              </a:lnSpc>
              <a:buSzPct val="150000"/>
            </a:pPr>
            <a:r>
              <a:rPr lang="en-US" altLang="en-US" sz="2400" dirty="0"/>
              <a:t>The updated Guide will consists of </a:t>
            </a:r>
            <a:r>
              <a:rPr lang="en-US" altLang="en-US" sz="2400" dirty="0" smtClean="0"/>
              <a:t>22 </a:t>
            </a:r>
            <a:r>
              <a:rPr lang="en-US" altLang="en-US" sz="2400" dirty="0"/>
              <a:t>chapters with supporting </a:t>
            </a:r>
            <a:r>
              <a:rPr lang="en-US" altLang="en-US" sz="2400" dirty="0" smtClean="0"/>
              <a:t>appendices</a:t>
            </a:r>
          </a:p>
          <a:p>
            <a:pPr marL="288925" indent="-288925">
              <a:lnSpc>
                <a:spcPct val="90000"/>
              </a:lnSpc>
              <a:buSzPct val="150000"/>
            </a:pPr>
            <a:endParaRPr lang="en-US" altLang="en-US" sz="1400" dirty="0"/>
          </a:p>
          <a:p>
            <a:pPr marL="288925" lvl="1" indent="-288925">
              <a:lnSpc>
                <a:spcPct val="90000"/>
              </a:lnSpc>
              <a:buSzPct val="150000"/>
            </a:pPr>
            <a:r>
              <a:rPr lang="en-US" altLang="en-US" dirty="0" smtClean="0"/>
              <a:t>Organized </a:t>
            </a:r>
            <a:r>
              <a:rPr lang="en-US" altLang="en-US" dirty="0" smtClean="0"/>
              <a:t>by </a:t>
            </a:r>
            <a:r>
              <a:rPr lang="en-US" altLang="en-US" dirty="0" smtClean="0"/>
              <a:t>these sections</a:t>
            </a:r>
            <a:endParaRPr lang="en-US" altLang="en-US" dirty="0" smtClean="0"/>
          </a:p>
          <a:p>
            <a:pPr marL="688929" lvl="2" indent="-288925">
              <a:lnSpc>
                <a:spcPct val="90000"/>
              </a:lnSpc>
              <a:buSzPct val="150000"/>
            </a:pPr>
            <a:r>
              <a:rPr lang="en-US" altLang="en-US" sz="1800" dirty="0" smtClean="0"/>
              <a:t>Section 1: Introduction</a:t>
            </a:r>
          </a:p>
          <a:p>
            <a:pPr marL="688929" lvl="2" indent="-288925">
              <a:lnSpc>
                <a:spcPct val="90000"/>
              </a:lnSpc>
              <a:buSzPct val="150000"/>
            </a:pPr>
            <a:r>
              <a:rPr lang="en-US" altLang="en-US" sz="1800" dirty="0" smtClean="0"/>
              <a:t>Section 2: Overview</a:t>
            </a:r>
          </a:p>
          <a:p>
            <a:pPr marL="688929" lvl="2" indent="-288925">
              <a:lnSpc>
                <a:spcPct val="90000"/>
              </a:lnSpc>
              <a:buSzPct val="150000"/>
            </a:pPr>
            <a:r>
              <a:rPr lang="en-US" altLang="en-US" sz="1800" dirty="0" smtClean="0"/>
              <a:t>Section 3: 12 Steps for Creating a Cost Estimate</a:t>
            </a:r>
          </a:p>
          <a:p>
            <a:pPr marL="688929" lvl="2" indent="-288925">
              <a:lnSpc>
                <a:spcPct val="90000"/>
              </a:lnSpc>
              <a:buSzPct val="150000"/>
            </a:pPr>
            <a:r>
              <a:rPr lang="en-US" altLang="en-US" sz="1800" dirty="0" smtClean="0"/>
              <a:t>Section 4: Best Practices Criteria for Evaluating a Cost Estimate</a:t>
            </a:r>
          </a:p>
          <a:p>
            <a:pPr marL="688929" lvl="2" indent="-288925">
              <a:lnSpc>
                <a:spcPct val="90000"/>
              </a:lnSpc>
              <a:buSzPct val="150000"/>
            </a:pPr>
            <a:r>
              <a:rPr lang="en-US" altLang="en-US" sz="1800" dirty="0" smtClean="0"/>
              <a:t>Section 5: EVM</a:t>
            </a:r>
          </a:p>
          <a:p>
            <a:pPr marL="288925" lvl="1" indent="-288925">
              <a:lnSpc>
                <a:spcPct val="90000"/>
              </a:lnSpc>
              <a:buSzPct val="150000"/>
            </a:pPr>
            <a:endParaRPr lang="en-US" altLang="en-US" sz="1400" dirty="0"/>
          </a:p>
          <a:p>
            <a:pPr marL="288925" indent="-288925">
              <a:lnSpc>
                <a:spcPct val="90000"/>
              </a:lnSpc>
              <a:buSzPct val="150000"/>
            </a:pPr>
            <a:r>
              <a:rPr lang="en-US" altLang="en-US" sz="2400" dirty="0"/>
              <a:t>The Guide </a:t>
            </a:r>
            <a:r>
              <a:rPr lang="en-US" altLang="en-US" sz="2400" dirty="0" smtClean="0"/>
              <a:t>will also reflect new case </a:t>
            </a:r>
            <a:r>
              <a:rPr lang="en-US" altLang="en-US" sz="2400" dirty="0"/>
              <a:t>studies of prior GAO audits to showcase typical pitfalls that can </a:t>
            </a:r>
            <a:r>
              <a:rPr lang="en-US" altLang="en-US" sz="2400" dirty="0" smtClean="0"/>
              <a:t>occur in the cost estimating process</a:t>
            </a:r>
          </a:p>
        </p:txBody>
      </p:sp>
    </p:spTree>
    <p:extLst>
      <p:ext uri="{BB962C8B-B14F-4D97-AF65-F5344CB8AC3E}">
        <p14:creationId xmlns:p14="http://schemas.microsoft.com/office/powerpoint/2010/main" val="2494976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1752600" y="0"/>
            <a:ext cx="8520545" cy="911711"/>
          </a:xfrm>
        </p:spPr>
        <p:txBody>
          <a:bodyPr>
            <a:normAutofit/>
          </a:bodyPr>
          <a:lstStyle/>
          <a:p>
            <a:r>
              <a:rPr lang="en-US" altLang="en-US" dirty="0" smtClean="0"/>
              <a:t>The Updated Cost Guide’s Layout</a:t>
            </a:r>
          </a:p>
        </p:txBody>
      </p:sp>
      <p:sp>
        <p:nvSpPr>
          <p:cNvPr id="11267" name="Rectangle 3"/>
          <p:cNvSpPr>
            <a:spLocks noGrp="1" noChangeArrowheads="1"/>
          </p:cNvSpPr>
          <p:nvPr>
            <p:ph sz="half" idx="1"/>
          </p:nvPr>
        </p:nvSpPr>
        <p:spPr>
          <a:xfrm>
            <a:off x="776514" y="1295400"/>
            <a:ext cx="7924800" cy="4800600"/>
          </a:xfrm>
          <a:noFill/>
        </p:spPr>
        <p:txBody>
          <a:bodyPr>
            <a:normAutofit lnSpcReduction="10000"/>
          </a:bodyPr>
          <a:lstStyle/>
          <a:p>
            <a:pPr marL="288925" lvl="1" indent="-288925">
              <a:lnSpc>
                <a:spcPct val="90000"/>
              </a:lnSpc>
              <a:buSzPct val="150000"/>
            </a:pPr>
            <a:r>
              <a:rPr lang="en-US" altLang="en-US" dirty="0"/>
              <a:t>Chapters </a:t>
            </a:r>
            <a:r>
              <a:rPr lang="en-US" altLang="en-US" dirty="0" smtClean="0"/>
              <a:t>1-3 provide an overview of cost estimating and explains how the 12 steps relate to the best </a:t>
            </a:r>
            <a:r>
              <a:rPr lang="en-US" altLang="en-US" dirty="0"/>
              <a:t>p</a:t>
            </a:r>
            <a:r>
              <a:rPr lang="en-US" altLang="en-US" dirty="0" smtClean="0"/>
              <a:t>ractice criteria.</a:t>
            </a:r>
            <a:br>
              <a:rPr lang="en-US" altLang="en-US" dirty="0" smtClean="0"/>
            </a:br>
            <a:endParaRPr lang="en-US" altLang="en-US" dirty="0" smtClean="0"/>
          </a:p>
          <a:p>
            <a:pPr marL="288925" lvl="1" indent="-288925">
              <a:lnSpc>
                <a:spcPct val="90000"/>
              </a:lnSpc>
              <a:buSzPct val="150000"/>
            </a:pPr>
            <a:r>
              <a:rPr lang="en-US" altLang="en-US" dirty="0" smtClean="0"/>
              <a:t>Chapters 4-15 describe in </a:t>
            </a:r>
            <a:r>
              <a:rPr lang="en-US" altLang="en-US" dirty="0"/>
              <a:t>detail a 12 step cost estimating process for developing high quality cost </a:t>
            </a:r>
            <a:r>
              <a:rPr lang="en-US" altLang="en-US" dirty="0" smtClean="0"/>
              <a:t>estimates.</a:t>
            </a:r>
            <a:br>
              <a:rPr lang="en-US" altLang="en-US" dirty="0" smtClean="0"/>
            </a:br>
            <a:endParaRPr lang="en-US" altLang="en-US" dirty="0" smtClean="0"/>
          </a:p>
          <a:p>
            <a:pPr marL="288925" lvl="1" indent="-288925">
              <a:lnSpc>
                <a:spcPct val="90000"/>
              </a:lnSpc>
              <a:buSzPct val="150000"/>
            </a:pPr>
            <a:r>
              <a:rPr lang="en-US" altLang="en-US" dirty="0"/>
              <a:t>Chapters </a:t>
            </a:r>
            <a:r>
              <a:rPr lang="en-US" altLang="en-US" dirty="0" smtClean="0"/>
              <a:t>16-19 </a:t>
            </a:r>
            <a:r>
              <a:rPr lang="en-US" altLang="en-US" dirty="0"/>
              <a:t>address the importance of developing credible cost estimates and discuss </a:t>
            </a:r>
            <a:r>
              <a:rPr lang="en-US" altLang="en-US" dirty="0" smtClean="0"/>
              <a:t>the 4 best practice criteria.</a:t>
            </a:r>
            <a:br>
              <a:rPr lang="en-US" altLang="en-US" dirty="0" smtClean="0"/>
            </a:br>
            <a:endParaRPr lang="en-US" altLang="en-US" dirty="0"/>
          </a:p>
          <a:p>
            <a:pPr marL="288925" lvl="1" indent="-288925">
              <a:lnSpc>
                <a:spcPct val="90000"/>
              </a:lnSpc>
              <a:buSzPct val="150000"/>
            </a:pPr>
            <a:r>
              <a:rPr lang="en-US" altLang="en-US" dirty="0"/>
              <a:t>Chapters </a:t>
            </a:r>
            <a:r>
              <a:rPr lang="en-US" altLang="en-US" dirty="0" smtClean="0"/>
              <a:t>20-22 </a:t>
            </a:r>
            <a:r>
              <a:rPr lang="en-US" altLang="en-US" dirty="0"/>
              <a:t>address managing program costs once a contract has been awarded and </a:t>
            </a:r>
            <a:r>
              <a:rPr lang="en-US" altLang="en-US" dirty="0" smtClean="0"/>
              <a:t>discuss </a:t>
            </a:r>
            <a:r>
              <a:rPr lang="en-US" altLang="en-US" sz="2800" dirty="0" smtClean="0"/>
              <a:t>EVM</a:t>
            </a:r>
            <a:endParaRPr lang="en-US" altLang="en-US" sz="2800" dirty="0"/>
          </a:p>
          <a:p>
            <a:pPr marL="288925" lvl="1" indent="-288925">
              <a:lnSpc>
                <a:spcPct val="90000"/>
              </a:lnSpc>
              <a:buSzPct val="150000"/>
            </a:pPr>
            <a:endParaRPr lang="en-US" altLang="en-US" sz="2000" dirty="0"/>
          </a:p>
        </p:txBody>
      </p:sp>
    </p:spTree>
    <p:extLst>
      <p:ext uri="{BB962C8B-B14F-4D97-AF65-F5344CB8AC3E}">
        <p14:creationId xmlns:p14="http://schemas.microsoft.com/office/powerpoint/2010/main" val="362543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76401" y="307489"/>
            <a:ext cx="7467600" cy="911711"/>
          </a:xfrm>
        </p:spPr>
        <p:txBody>
          <a:bodyPr/>
          <a:lstStyle/>
          <a:p>
            <a:r>
              <a:rPr lang="en-US" sz="2800" dirty="0"/>
              <a:t>Characteristics of Reliable Cost Estimates</a:t>
            </a:r>
          </a:p>
        </p:txBody>
      </p:sp>
      <p:sp>
        <p:nvSpPr>
          <p:cNvPr id="10" name="Down Arrow Callout 9"/>
          <p:cNvSpPr/>
          <p:nvPr/>
        </p:nvSpPr>
        <p:spPr>
          <a:xfrm>
            <a:off x="368135" y="1036600"/>
            <a:ext cx="1593273" cy="1066800"/>
          </a:xfrm>
          <a:prstGeom prst="down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sz="1600" dirty="0"/>
              <a:t>Are all costs included?</a:t>
            </a:r>
          </a:p>
        </p:txBody>
      </p:sp>
      <p:sp>
        <p:nvSpPr>
          <p:cNvPr id="12" name="Down Arrow Callout 11"/>
          <p:cNvSpPr/>
          <p:nvPr/>
        </p:nvSpPr>
        <p:spPr>
          <a:xfrm>
            <a:off x="4779817" y="1043857"/>
            <a:ext cx="1593273" cy="1095294"/>
          </a:xfrm>
          <a:prstGeom prst="down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sz="1600" dirty="0"/>
              <a:t>Is the estimate unbiased?</a:t>
            </a:r>
          </a:p>
        </p:txBody>
      </p:sp>
      <p:sp>
        <p:nvSpPr>
          <p:cNvPr id="14" name="Down Arrow Callout 13"/>
          <p:cNvSpPr/>
          <p:nvPr/>
        </p:nvSpPr>
        <p:spPr>
          <a:xfrm>
            <a:off x="6781800" y="1043856"/>
            <a:ext cx="1593273" cy="1066800"/>
          </a:xfrm>
          <a:prstGeom prst="down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sz="1600" dirty="0"/>
              <a:t>What is the uncertainty?</a:t>
            </a:r>
          </a:p>
        </p:txBody>
      </p:sp>
      <p:sp>
        <p:nvSpPr>
          <p:cNvPr id="15" name="Down Arrow Callout 14"/>
          <p:cNvSpPr/>
          <p:nvPr/>
        </p:nvSpPr>
        <p:spPr>
          <a:xfrm>
            <a:off x="2652486" y="1012055"/>
            <a:ext cx="1593273" cy="1091345"/>
          </a:xfrm>
          <a:prstGeom prst="down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sz="1600" dirty="0"/>
              <a:t>Can the estimate be recreated?</a:t>
            </a:r>
          </a:p>
        </p:txBody>
      </p:sp>
      <p:graphicFrame>
        <p:nvGraphicFramePr>
          <p:cNvPr id="17" name="Content Placeholder 8"/>
          <p:cNvGraphicFramePr>
            <a:graphicFrameLocks/>
          </p:cNvGraphicFramePr>
          <p:nvPr>
            <p:extLst>
              <p:ext uri="{D42A27DB-BD31-4B8C-83A1-F6EECF244321}">
                <p14:modId xmlns:p14="http://schemas.microsoft.com/office/powerpoint/2010/main" val="3986394682"/>
              </p:ext>
            </p:extLst>
          </p:nvPr>
        </p:nvGraphicFramePr>
        <p:xfrm>
          <a:off x="349992" y="1752600"/>
          <a:ext cx="8092502"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225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828800" y="216775"/>
            <a:ext cx="7514771" cy="911711"/>
          </a:xfrm>
        </p:spPr>
        <p:txBody>
          <a:bodyPr>
            <a:normAutofit/>
          </a:bodyPr>
          <a:lstStyle/>
          <a:p>
            <a:r>
              <a:rPr lang="en-US" altLang="en-US" sz="2800" dirty="0" smtClean="0"/>
              <a:t>EVM is an Important Management Tool</a:t>
            </a:r>
          </a:p>
        </p:txBody>
      </p:sp>
      <p:sp>
        <p:nvSpPr>
          <p:cNvPr id="21508"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971550" algn="l"/>
              </a:tabLst>
              <a:defRPr sz="2400">
                <a:solidFill>
                  <a:srgbClr val="0E1B8D"/>
                </a:solidFill>
                <a:latin typeface="Helvetica" pitchFamily="34" charset="0"/>
              </a:defRPr>
            </a:lvl1pPr>
            <a:lvl2pPr marL="742950" indent="-285750">
              <a:tabLst>
                <a:tab pos="971550" algn="l"/>
              </a:tabLst>
              <a:defRPr sz="2400">
                <a:solidFill>
                  <a:srgbClr val="0E1B8D"/>
                </a:solidFill>
                <a:latin typeface="Helvetica" pitchFamily="34" charset="0"/>
              </a:defRPr>
            </a:lvl2pPr>
            <a:lvl3pPr marL="1143000" indent="-228600">
              <a:tabLst>
                <a:tab pos="971550" algn="l"/>
              </a:tabLst>
              <a:defRPr sz="2400">
                <a:solidFill>
                  <a:srgbClr val="0E1B8D"/>
                </a:solidFill>
                <a:latin typeface="Helvetica" pitchFamily="34" charset="0"/>
              </a:defRPr>
            </a:lvl3pPr>
            <a:lvl4pPr marL="1600200" indent="-228600">
              <a:tabLst>
                <a:tab pos="971550" algn="l"/>
              </a:tabLst>
              <a:defRPr sz="2400">
                <a:solidFill>
                  <a:srgbClr val="0E1B8D"/>
                </a:solidFill>
                <a:latin typeface="Helvetica" pitchFamily="34" charset="0"/>
              </a:defRPr>
            </a:lvl4pPr>
            <a:lvl5pPr marL="2057400" indent="-228600">
              <a:tabLst>
                <a:tab pos="971550" algn="l"/>
              </a:tabLst>
              <a:defRPr sz="2400">
                <a:solidFill>
                  <a:srgbClr val="0E1B8D"/>
                </a:solidFill>
                <a:latin typeface="Helvetica" pitchFamily="34" charset="0"/>
              </a:defRPr>
            </a:lvl5pPr>
            <a:lvl6pPr marL="2514600" indent="-228600" eaLnBrk="0" fontAlgn="base" hangingPunct="0">
              <a:spcBef>
                <a:spcPct val="0"/>
              </a:spcBef>
              <a:spcAft>
                <a:spcPct val="0"/>
              </a:spcAft>
              <a:tabLst>
                <a:tab pos="971550" algn="l"/>
              </a:tabLst>
              <a:defRPr sz="2400">
                <a:solidFill>
                  <a:srgbClr val="0E1B8D"/>
                </a:solidFill>
                <a:latin typeface="Helvetica" pitchFamily="34" charset="0"/>
              </a:defRPr>
            </a:lvl6pPr>
            <a:lvl7pPr marL="2971800" indent="-228600" eaLnBrk="0" fontAlgn="base" hangingPunct="0">
              <a:spcBef>
                <a:spcPct val="0"/>
              </a:spcBef>
              <a:spcAft>
                <a:spcPct val="0"/>
              </a:spcAft>
              <a:tabLst>
                <a:tab pos="971550" algn="l"/>
              </a:tabLst>
              <a:defRPr sz="2400">
                <a:solidFill>
                  <a:srgbClr val="0E1B8D"/>
                </a:solidFill>
                <a:latin typeface="Helvetica" pitchFamily="34" charset="0"/>
              </a:defRPr>
            </a:lvl7pPr>
            <a:lvl8pPr marL="3429000" indent="-228600" eaLnBrk="0" fontAlgn="base" hangingPunct="0">
              <a:spcBef>
                <a:spcPct val="0"/>
              </a:spcBef>
              <a:spcAft>
                <a:spcPct val="0"/>
              </a:spcAft>
              <a:tabLst>
                <a:tab pos="971550" algn="l"/>
              </a:tabLst>
              <a:defRPr sz="2400">
                <a:solidFill>
                  <a:srgbClr val="0E1B8D"/>
                </a:solidFill>
                <a:latin typeface="Helvetica" pitchFamily="34" charset="0"/>
              </a:defRPr>
            </a:lvl8pPr>
            <a:lvl9pPr marL="3886200" indent="-228600" eaLnBrk="0" fontAlgn="base" hangingPunct="0">
              <a:spcBef>
                <a:spcPct val="0"/>
              </a:spcBef>
              <a:spcAft>
                <a:spcPct val="0"/>
              </a:spcAft>
              <a:tabLst>
                <a:tab pos="971550" algn="l"/>
              </a:tabLst>
              <a:defRPr sz="2400">
                <a:solidFill>
                  <a:srgbClr val="0E1B8D"/>
                </a:solidFill>
                <a:latin typeface="Helvetica" pitchFamily="34" charset="0"/>
              </a:defRPr>
            </a:lvl9pPr>
          </a:lstStyle>
          <a:p>
            <a:pPr eaLnBrk="1" hangingPunct="1"/>
            <a:endParaRPr lang="en-US" altLang="en-US" sz="1800">
              <a:solidFill>
                <a:schemeClr val="tx1"/>
              </a:solidFill>
              <a:latin typeface="Arial" charset="0"/>
            </a:endParaRPr>
          </a:p>
        </p:txBody>
      </p:sp>
      <p:sp>
        <p:nvSpPr>
          <p:cNvPr id="21509" name="Rectangle 4"/>
          <p:cNvSpPr>
            <a:spLocks noChangeArrowheads="1"/>
          </p:cNvSpPr>
          <p:nvPr/>
        </p:nvSpPr>
        <p:spPr bwMode="auto">
          <a:xfrm>
            <a:off x="0" y="2219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971550" algn="l"/>
              </a:tabLst>
              <a:defRPr sz="2400">
                <a:solidFill>
                  <a:srgbClr val="0E1B8D"/>
                </a:solidFill>
                <a:latin typeface="Helvetica" pitchFamily="34" charset="0"/>
              </a:defRPr>
            </a:lvl1pPr>
            <a:lvl2pPr marL="742950" indent="-285750">
              <a:tabLst>
                <a:tab pos="971550" algn="l"/>
              </a:tabLst>
              <a:defRPr sz="2400">
                <a:solidFill>
                  <a:srgbClr val="0E1B8D"/>
                </a:solidFill>
                <a:latin typeface="Helvetica" pitchFamily="34" charset="0"/>
              </a:defRPr>
            </a:lvl2pPr>
            <a:lvl3pPr marL="1143000" indent="-228600">
              <a:tabLst>
                <a:tab pos="971550" algn="l"/>
              </a:tabLst>
              <a:defRPr sz="2400">
                <a:solidFill>
                  <a:srgbClr val="0E1B8D"/>
                </a:solidFill>
                <a:latin typeface="Helvetica" pitchFamily="34" charset="0"/>
              </a:defRPr>
            </a:lvl3pPr>
            <a:lvl4pPr marL="1600200" indent="-228600">
              <a:tabLst>
                <a:tab pos="971550" algn="l"/>
              </a:tabLst>
              <a:defRPr sz="2400">
                <a:solidFill>
                  <a:srgbClr val="0E1B8D"/>
                </a:solidFill>
                <a:latin typeface="Helvetica" pitchFamily="34" charset="0"/>
              </a:defRPr>
            </a:lvl4pPr>
            <a:lvl5pPr marL="2057400" indent="-228600">
              <a:tabLst>
                <a:tab pos="971550" algn="l"/>
              </a:tabLst>
              <a:defRPr sz="2400">
                <a:solidFill>
                  <a:srgbClr val="0E1B8D"/>
                </a:solidFill>
                <a:latin typeface="Helvetica" pitchFamily="34" charset="0"/>
              </a:defRPr>
            </a:lvl5pPr>
            <a:lvl6pPr marL="2514600" indent="-228600" eaLnBrk="0" fontAlgn="base" hangingPunct="0">
              <a:spcBef>
                <a:spcPct val="0"/>
              </a:spcBef>
              <a:spcAft>
                <a:spcPct val="0"/>
              </a:spcAft>
              <a:tabLst>
                <a:tab pos="971550" algn="l"/>
              </a:tabLst>
              <a:defRPr sz="2400">
                <a:solidFill>
                  <a:srgbClr val="0E1B8D"/>
                </a:solidFill>
                <a:latin typeface="Helvetica" pitchFamily="34" charset="0"/>
              </a:defRPr>
            </a:lvl6pPr>
            <a:lvl7pPr marL="2971800" indent="-228600" eaLnBrk="0" fontAlgn="base" hangingPunct="0">
              <a:spcBef>
                <a:spcPct val="0"/>
              </a:spcBef>
              <a:spcAft>
                <a:spcPct val="0"/>
              </a:spcAft>
              <a:tabLst>
                <a:tab pos="971550" algn="l"/>
              </a:tabLst>
              <a:defRPr sz="2400">
                <a:solidFill>
                  <a:srgbClr val="0E1B8D"/>
                </a:solidFill>
                <a:latin typeface="Helvetica" pitchFamily="34" charset="0"/>
              </a:defRPr>
            </a:lvl7pPr>
            <a:lvl8pPr marL="3429000" indent="-228600" eaLnBrk="0" fontAlgn="base" hangingPunct="0">
              <a:spcBef>
                <a:spcPct val="0"/>
              </a:spcBef>
              <a:spcAft>
                <a:spcPct val="0"/>
              </a:spcAft>
              <a:tabLst>
                <a:tab pos="971550" algn="l"/>
              </a:tabLst>
              <a:defRPr sz="2400">
                <a:solidFill>
                  <a:srgbClr val="0E1B8D"/>
                </a:solidFill>
                <a:latin typeface="Helvetica" pitchFamily="34" charset="0"/>
              </a:defRPr>
            </a:lvl8pPr>
            <a:lvl9pPr marL="3886200" indent="-228600" eaLnBrk="0" fontAlgn="base" hangingPunct="0">
              <a:spcBef>
                <a:spcPct val="0"/>
              </a:spcBef>
              <a:spcAft>
                <a:spcPct val="0"/>
              </a:spcAft>
              <a:tabLst>
                <a:tab pos="971550" algn="l"/>
              </a:tabLst>
              <a:defRPr sz="2400">
                <a:solidFill>
                  <a:srgbClr val="0E1B8D"/>
                </a:solidFill>
                <a:latin typeface="Helvetica" pitchFamily="34" charset="0"/>
              </a:defRPr>
            </a:lvl9pPr>
          </a:lstStyle>
          <a:p>
            <a:pPr eaLnBrk="1" hangingPunct="1"/>
            <a:endParaRPr lang="en-US" altLang="en-US" sz="1800">
              <a:solidFill>
                <a:schemeClr val="tx1"/>
              </a:solidFill>
              <a:latin typeface="Arial" charset="0"/>
            </a:endParaRPr>
          </a:p>
        </p:txBody>
      </p:sp>
      <p:sp>
        <p:nvSpPr>
          <p:cNvPr id="21510" name="Text Box 7"/>
          <p:cNvSpPr txBox="1">
            <a:spLocks noChangeArrowheads="1"/>
          </p:cNvSpPr>
          <p:nvPr/>
        </p:nvSpPr>
        <p:spPr bwMode="auto">
          <a:xfrm>
            <a:off x="381000" y="1143000"/>
            <a:ext cx="8305800"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a:defRPr sz="2400">
                <a:solidFill>
                  <a:srgbClr val="0E1B8D"/>
                </a:solidFill>
                <a:latin typeface="Helvetica" pitchFamily="34" charset="0"/>
              </a:defRPr>
            </a:lvl1pPr>
            <a:lvl2pPr marL="569913" indent="-225425">
              <a:defRPr sz="2400">
                <a:solidFill>
                  <a:srgbClr val="0E1B8D"/>
                </a:solidFill>
                <a:latin typeface="Helvetica" pitchFamily="34" charset="0"/>
              </a:defRPr>
            </a:lvl2pPr>
            <a:lvl3pPr marL="1085850" indent="-288925">
              <a:defRPr sz="2400">
                <a:solidFill>
                  <a:srgbClr val="0E1B8D"/>
                </a:solidFill>
                <a:latin typeface="Helvetica" pitchFamily="34" charset="0"/>
              </a:defRPr>
            </a:lvl3pPr>
            <a:lvl4pPr marL="1600200" indent="-228600">
              <a:defRPr sz="2400">
                <a:solidFill>
                  <a:srgbClr val="0E1B8D"/>
                </a:solidFill>
                <a:latin typeface="Helvetica" pitchFamily="34" charset="0"/>
              </a:defRPr>
            </a:lvl4pPr>
            <a:lvl5pPr marL="2057400" indent="-228600">
              <a:defRPr sz="2400">
                <a:solidFill>
                  <a:srgbClr val="0E1B8D"/>
                </a:solidFill>
                <a:latin typeface="Helvetica" pitchFamily="34" charset="0"/>
              </a:defRPr>
            </a:lvl5pPr>
            <a:lvl6pPr marL="2514600" indent="-228600" eaLnBrk="0" fontAlgn="base" hangingPunct="0">
              <a:spcBef>
                <a:spcPct val="0"/>
              </a:spcBef>
              <a:spcAft>
                <a:spcPct val="0"/>
              </a:spcAft>
              <a:defRPr sz="2400">
                <a:solidFill>
                  <a:srgbClr val="0E1B8D"/>
                </a:solidFill>
                <a:latin typeface="Helvetica" pitchFamily="34" charset="0"/>
              </a:defRPr>
            </a:lvl6pPr>
            <a:lvl7pPr marL="2971800" indent="-228600" eaLnBrk="0" fontAlgn="base" hangingPunct="0">
              <a:spcBef>
                <a:spcPct val="0"/>
              </a:spcBef>
              <a:spcAft>
                <a:spcPct val="0"/>
              </a:spcAft>
              <a:defRPr sz="2400">
                <a:solidFill>
                  <a:srgbClr val="0E1B8D"/>
                </a:solidFill>
                <a:latin typeface="Helvetica" pitchFamily="34" charset="0"/>
              </a:defRPr>
            </a:lvl7pPr>
            <a:lvl8pPr marL="3429000" indent="-228600" eaLnBrk="0" fontAlgn="base" hangingPunct="0">
              <a:spcBef>
                <a:spcPct val="0"/>
              </a:spcBef>
              <a:spcAft>
                <a:spcPct val="0"/>
              </a:spcAft>
              <a:defRPr sz="2400">
                <a:solidFill>
                  <a:srgbClr val="0E1B8D"/>
                </a:solidFill>
                <a:latin typeface="Helvetica" pitchFamily="34" charset="0"/>
              </a:defRPr>
            </a:lvl8pPr>
            <a:lvl9pPr marL="3886200" indent="-228600" eaLnBrk="0" fontAlgn="base" hangingPunct="0">
              <a:spcBef>
                <a:spcPct val="0"/>
              </a:spcBef>
              <a:spcAft>
                <a:spcPct val="0"/>
              </a:spcAft>
              <a:defRPr sz="2400">
                <a:solidFill>
                  <a:srgbClr val="0E1B8D"/>
                </a:solidFill>
                <a:latin typeface="Helvetica" pitchFamily="34" charset="0"/>
              </a:defRPr>
            </a:lvl9pPr>
          </a:lstStyle>
          <a:p>
            <a:pPr>
              <a:buFontTx/>
              <a:buChar char="•"/>
            </a:pPr>
            <a:r>
              <a:rPr lang="en-US" altLang="en-US" dirty="0">
                <a:solidFill>
                  <a:schemeClr val="tx1"/>
                </a:solidFill>
                <a:latin typeface="Arial" charset="0"/>
              </a:rPr>
              <a:t>EVM indicates how past performance may affect future performance</a:t>
            </a:r>
          </a:p>
          <a:p>
            <a:pPr>
              <a:buFontTx/>
              <a:buChar char="•"/>
            </a:pPr>
            <a:endParaRPr lang="en-US" altLang="en-US" sz="1050" dirty="0">
              <a:solidFill>
                <a:schemeClr val="tx1"/>
              </a:solidFill>
              <a:latin typeface="Arial" charset="0"/>
            </a:endParaRPr>
          </a:p>
          <a:p>
            <a:pPr lvl="1">
              <a:buFontTx/>
              <a:buChar char="•"/>
            </a:pPr>
            <a:r>
              <a:rPr lang="en-US" altLang="en-US" sz="2200" dirty="0">
                <a:solidFill>
                  <a:schemeClr val="tx1"/>
                </a:solidFill>
                <a:latin typeface="Arial" charset="0"/>
              </a:rPr>
              <a:t>The data isolates cost and schedule variances by WBS elements allowing for:</a:t>
            </a:r>
          </a:p>
          <a:p>
            <a:pPr lvl="1">
              <a:buFontTx/>
              <a:buChar char="•"/>
            </a:pPr>
            <a:endParaRPr lang="en-US" altLang="en-US" sz="1050" dirty="0">
              <a:solidFill>
                <a:schemeClr val="tx1"/>
              </a:solidFill>
              <a:latin typeface="Arial" charset="0"/>
            </a:endParaRPr>
          </a:p>
          <a:p>
            <a:pPr lvl="2">
              <a:buFontTx/>
              <a:buChar char="•"/>
            </a:pPr>
            <a:r>
              <a:rPr lang="en-US" altLang="en-US" sz="2000" dirty="0">
                <a:solidFill>
                  <a:schemeClr val="tx1"/>
                </a:solidFill>
                <a:latin typeface="Arial" charset="0"/>
              </a:rPr>
              <a:t>An understanding of technical problems</a:t>
            </a:r>
          </a:p>
          <a:p>
            <a:pPr lvl="2">
              <a:buFontTx/>
              <a:buChar char="•"/>
            </a:pPr>
            <a:r>
              <a:rPr lang="en-US" altLang="en-US" sz="2000" dirty="0">
                <a:solidFill>
                  <a:schemeClr val="tx1"/>
                </a:solidFill>
                <a:latin typeface="Arial" charset="0"/>
              </a:rPr>
              <a:t>Opportunities to reallocate effort to mitigate </a:t>
            </a:r>
            <a:r>
              <a:rPr lang="en-US" altLang="en-US" sz="2000" dirty="0" smtClean="0">
                <a:solidFill>
                  <a:schemeClr val="tx1"/>
                </a:solidFill>
                <a:latin typeface="Arial" charset="0"/>
              </a:rPr>
              <a:t>risk</a:t>
            </a:r>
          </a:p>
          <a:p>
            <a:pPr lvl="2">
              <a:buFontTx/>
              <a:buChar char="•"/>
            </a:pPr>
            <a:endParaRPr lang="en-US" altLang="en-US" sz="1000" dirty="0">
              <a:solidFill>
                <a:schemeClr val="tx1"/>
              </a:solidFill>
              <a:latin typeface="Arial" charset="0"/>
            </a:endParaRPr>
          </a:p>
          <a:p>
            <a:pPr>
              <a:buFontTx/>
              <a:buChar char="•"/>
            </a:pPr>
            <a:r>
              <a:rPr lang="en-US" altLang="en-US" dirty="0">
                <a:solidFill>
                  <a:schemeClr val="tx1"/>
                </a:solidFill>
                <a:latin typeface="Arial" charset="0"/>
              </a:rPr>
              <a:t>The two main purposes for implementing an EVM system are to:</a:t>
            </a:r>
          </a:p>
          <a:p>
            <a:pPr>
              <a:buFontTx/>
              <a:buChar char="•"/>
            </a:pPr>
            <a:endParaRPr lang="en-US" altLang="en-US" sz="1400" dirty="0">
              <a:solidFill>
                <a:schemeClr val="tx1"/>
              </a:solidFill>
              <a:latin typeface="Arial" charset="0"/>
            </a:endParaRPr>
          </a:p>
          <a:p>
            <a:pPr marL="623888" lvl="1" indent="-279400">
              <a:buFontTx/>
              <a:buAutoNum type="arabicPeriod"/>
            </a:pPr>
            <a:r>
              <a:rPr lang="en-US" altLang="en-US" sz="2200" dirty="0" smtClean="0">
                <a:solidFill>
                  <a:schemeClr val="tx1"/>
                </a:solidFill>
                <a:latin typeface="Arial" charset="0"/>
              </a:rPr>
              <a:t>Encourage </a:t>
            </a:r>
            <a:r>
              <a:rPr lang="en-US" altLang="en-US" sz="2200" dirty="0">
                <a:solidFill>
                  <a:schemeClr val="tx1"/>
                </a:solidFill>
                <a:latin typeface="Arial" charset="0"/>
              </a:rPr>
              <a:t>the use of effective internal cost and schedule management controls</a:t>
            </a:r>
          </a:p>
          <a:p>
            <a:pPr marL="623888" lvl="1" indent="-279400">
              <a:buFontTx/>
              <a:buAutoNum type="arabicPeriod"/>
            </a:pPr>
            <a:r>
              <a:rPr lang="en-US" altLang="en-US" sz="2200" dirty="0">
                <a:solidFill>
                  <a:schemeClr val="tx1"/>
                </a:solidFill>
                <a:latin typeface="Arial" charset="0"/>
              </a:rPr>
              <a:t>Allow the customer to rely on timely and accurate data for determining contract performance</a:t>
            </a:r>
          </a:p>
          <a:p>
            <a:pPr lvl="1">
              <a:buFontTx/>
              <a:buAutoNum type="arabicPeriod"/>
            </a:pPr>
            <a:endParaRPr lang="en-US" altLang="en-US" sz="1600" dirty="0">
              <a:solidFill>
                <a:schemeClr val="tx1"/>
              </a:solidFill>
              <a:latin typeface="Arial" charset="0"/>
            </a:endParaRPr>
          </a:p>
        </p:txBody>
      </p:sp>
    </p:spTree>
    <p:extLst>
      <p:ext uri="{BB962C8B-B14F-4D97-AF65-F5344CB8AC3E}">
        <p14:creationId xmlns:p14="http://schemas.microsoft.com/office/powerpoint/2010/main" val="1104204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1524001" y="155089"/>
            <a:ext cx="7620000" cy="911711"/>
          </a:xfrm>
        </p:spPr>
        <p:txBody>
          <a:bodyPr>
            <a:normAutofit fontScale="90000"/>
          </a:bodyPr>
          <a:lstStyle/>
          <a:p>
            <a:r>
              <a:rPr lang="en-US" altLang="en-US" dirty="0" smtClean="0"/>
              <a:t>The Thirteen Steps in the EVM Process</a:t>
            </a:r>
          </a:p>
        </p:txBody>
      </p:sp>
      <p:sp>
        <p:nvSpPr>
          <p:cNvPr id="25604"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971550" algn="l"/>
              </a:tabLst>
              <a:defRPr sz="2400">
                <a:solidFill>
                  <a:srgbClr val="0E1B8D"/>
                </a:solidFill>
                <a:latin typeface="Helvetica" pitchFamily="34" charset="0"/>
              </a:defRPr>
            </a:lvl1pPr>
            <a:lvl2pPr marL="742950" indent="-285750">
              <a:tabLst>
                <a:tab pos="971550" algn="l"/>
              </a:tabLst>
              <a:defRPr sz="2400">
                <a:solidFill>
                  <a:srgbClr val="0E1B8D"/>
                </a:solidFill>
                <a:latin typeface="Helvetica" pitchFamily="34" charset="0"/>
              </a:defRPr>
            </a:lvl2pPr>
            <a:lvl3pPr marL="1143000" indent="-228600">
              <a:tabLst>
                <a:tab pos="971550" algn="l"/>
              </a:tabLst>
              <a:defRPr sz="2400">
                <a:solidFill>
                  <a:srgbClr val="0E1B8D"/>
                </a:solidFill>
                <a:latin typeface="Helvetica" pitchFamily="34" charset="0"/>
              </a:defRPr>
            </a:lvl3pPr>
            <a:lvl4pPr marL="1600200" indent="-228600">
              <a:tabLst>
                <a:tab pos="971550" algn="l"/>
              </a:tabLst>
              <a:defRPr sz="2400">
                <a:solidFill>
                  <a:srgbClr val="0E1B8D"/>
                </a:solidFill>
                <a:latin typeface="Helvetica" pitchFamily="34" charset="0"/>
              </a:defRPr>
            </a:lvl4pPr>
            <a:lvl5pPr marL="2057400" indent="-228600">
              <a:tabLst>
                <a:tab pos="971550" algn="l"/>
              </a:tabLst>
              <a:defRPr sz="2400">
                <a:solidFill>
                  <a:srgbClr val="0E1B8D"/>
                </a:solidFill>
                <a:latin typeface="Helvetica" pitchFamily="34" charset="0"/>
              </a:defRPr>
            </a:lvl5pPr>
            <a:lvl6pPr marL="2514600" indent="-228600" eaLnBrk="0" fontAlgn="base" hangingPunct="0">
              <a:spcBef>
                <a:spcPct val="0"/>
              </a:spcBef>
              <a:spcAft>
                <a:spcPct val="0"/>
              </a:spcAft>
              <a:tabLst>
                <a:tab pos="971550" algn="l"/>
              </a:tabLst>
              <a:defRPr sz="2400">
                <a:solidFill>
                  <a:srgbClr val="0E1B8D"/>
                </a:solidFill>
                <a:latin typeface="Helvetica" pitchFamily="34" charset="0"/>
              </a:defRPr>
            </a:lvl6pPr>
            <a:lvl7pPr marL="2971800" indent="-228600" eaLnBrk="0" fontAlgn="base" hangingPunct="0">
              <a:spcBef>
                <a:spcPct val="0"/>
              </a:spcBef>
              <a:spcAft>
                <a:spcPct val="0"/>
              </a:spcAft>
              <a:tabLst>
                <a:tab pos="971550" algn="l"/>
              </a:tabLst>
              <a:defRPr sz="2400">
                <a:solidFill>
                  <a:srgbClr val="0E1B8D"/>
                </a:solidFill>
                <a:latin typeface="Helvetica" pitchFamily="34" charset="0"/>
              </a:defRPr>
            </a:lvl7pPr>
            <a:lvl8pPr marL="3429000" indent="-228600" eaLnBrk="0" fontAlgn="base" hangingPunct="0">
              <a:spcBef>
                <a:spcPct val="0"/>
              </a:spcBef>
              <a:spcAft>
                <a:spcPct val="0"/>
              </a:spcAft>
              <a:tabLst>
                <a:tab pos="971550" algn="l"/>
              </a:tabLst>
              <a:defRPr sz="2400">
                <a:solidFill>
                  <a:srgbClr val="0E1B8D"/>
                </a:solidFill>
                <a:latin typeface="Helvetica" pitchFamily="34" charset="0"/>
              </a:defRPr>
            </a:lvl8pPr>
            <a:lvl9pPr marL="3886200" indent="-228600" eaLnBrk="0" fontAlgn="base" hangingPunct="0">
              <a:spcBef>
                <a:spcPct val="0"/>
              </a:spcBef>
              <a:spcAft>
                <a:spcPct val="0"/>
              </a:spcAft>
              <a:tabLst>
                <a:tab pos="971550" algn="l"/>
              </a:tabLst>
              <a:defRPr sz="2400">
                <a:solidFill>
                  <a:srgbClr val="0E1B8D"/>
                </a:solidFill>
                <a:latin typeface="Helvetica" pitchFamily="34" charset="0"/>
              </a:defRPr>
            </a:lvl9pPr>
          </a:lstStyle>
          <a:p>
            <a:pPr eaLnBrk="1" hangingPunct="1"/>
            <a:endParaRPr lang="en-US" altLang="en-US" sz="1800">
              <a:solidFill>
                <a:schemeClr val="tx1"/>
              </a:solidFill>
              <a:latin typeface="Arial" charset="0"/>
            </a:endParaRPr>
          </a:p>
        </p:txBody>
      </p:sp>
      <p:sp>
        <p:nvSpPr>
          <p:cNvPr id="25605" name="Rectangle 4"/>
          <p:cNvSpPr>
            <a:spLocks noChangeArrowheads="1"/>
          </p:cNvSpPr>
          <p:nvPr/>
        </p:nvSpPr>
        <p:spPr bwMode="auto">
          <a:xfrm>
            <a:off x="0" y="2219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971550" algn="l"/>
              </a:tabLst>
              <a:defRPr sz="2400">
                <a:solidFill>
                  <a:srgbClr val="0E1B8D"/>
                </a:solidFill>
                <a:latin typeface="Helvetica" pitchFamily="34" charset="0"/>
              </a:defRPr>
            </a:lvl1pPr>
            <a:lvl2pPr marL="742950" indent="-285750">
              <a:tabLst>
                <a:tab pos="971550" algn="l"/>
              </a:tabLst>
              <a:defRPr sz="2400">
                <a:solidFill>
                  <a:srgbClr val="0E1B8D"/>
                </a:solidFill>
                <a:latin typeface="Helvetica" pitchFamily="34" charset="0"/>
              </a:defRPr>
            </a:lvl2pPr>
            <a:lvl3pPr marL="1143000" indent="-228600">
              <a:tabLst>
                <a:tab pos="971550" algn="l"/>
              </a:tabLst>
              <a:defRPr sz="2400">
                <a:solidFill>
                  <a:srgbClr val="0E1B8D"/>
                </a:solidFill>
                <a:latin typeface="Helvetica" pitchFamily="34" charset="0"/>
              </a:defRPr>
            </a:lvl3pPr>
            <a:lvl4pPr marL="1600200" indent="-228600">
              <a:tabLst>
                <a:tab pos="971550" algn="l"/>
              </a:tabLst>
              <a:defRPr sz="2400">
                <a:solidFill>
                  <a:srgbClr val="0E1B8D"/>
                </a:solidFill>
                <a:latin typeface="Helvetica" pitchFamily="34" charset="0"/>
              </a:defRPr>
            </a:lvl4pPr>
            <a:lvl5pPr marL="2057400" indent="-228600">
              <a:tabLst>
                <a:tab pos="971550" algn="l"/>
              </a:tabLst>
              <a:defRPr sz="2400">
                <a:solidFill>
                  <a:srgbClr val="0E1B8D"/>
                </a:solidFill>
                <a:latin typeface="Helvetica" pitchFamily="34" charset="0"/>
              </a:defRPr>
            </a:lvl5pPr>
            <a:lvl6pPr marL="2514600" indent="-228600" eaLnBrk="0" fontAlgn="base" hangingPunct="0">
              <a:spcBef>
                <a:spcPct val="0"/>
              </a:spcBef>
              <a:spcAft>
                <a:spcPct val="0"/>
              </a:spcAft>
              <a:tabLst>
                <a:tab pos="971550" algn="l"/>
              </a:tabLst>
              <a:defRPr sz="2400">
                <a:solidFill>
                  <a:srgbClr val="0E1B8D"/>
                </a:solidFill>
                <a:latin typeface="Helvetica" pitchFamily="34" charset="0"/>
              </a:defRPr>
            </a:lvl6pPr>
            <a:lvl7pPr marL="2971800" indent="-228600" eaLnBrk="0" fontAlgn="base" hangingPunct="0">
              <a:spcBef>
                <a:spcPct val="0"/>
              </a:spcBef>
              <a:spcAft>
                <a:spcPct val="0"/>
              </a:spcAft>
              <a:tabLst>
                <a:tab pos="971550" algn="l"/>
              </a:tabLst>
              <a:defRPr sz="2400">
                <a:solidFill>
                  <a:srgbClr val="0E1B8D"/>
                </a:solidFill>
                <a:latin typeface="Helvetica" pitchFamily="34" charset="0"/>
              </a:defRPr>
            </a:lvl7pPr>
            <a:lvl8pPr marL="3429000" indent="-228600" eaLnBrk="0" fontAlgn="base" hangingPunct="0">
              <a:spcBef>
                <a:spcPct val="0"/>
              </a:spcBef>
              <a:spcAft>
                <a:spcPct val="0"/>
              </a:spcAft>
              <a:tabLst>
                <a:tab pos="971550" algn="l"/>
              </a:tabLst>
              <a:defRPr sz="2400">
                <a:solidFill>
                  <a:srgbClr val="0E1B8D"/>
                </a:solidFill>
                <a:latin typeface="Helvetica" pitchFamily="34" charset="0"/>
              </a:defRPr>
            </a:lvl8pPr>
            <a:lvl9pPr marL="3886200" indent="-228600" eaLnBrk="0" fontAlgn="base" hangingPunct="0">
              <a:spcBef>
                <a:spcPct val="0"/>
              </a:spcBef>
              <a:spcAft>
                <a:spcPct val="0"/>
              </a:spcAft>
              <a:tabLst>
                <a:tab pos="971550" algn="l"/>
              </a:tabLst>
              <a:defRPr sz="2400">
                <a:solidFill>
                  <a:srgbClr val="0E1B8D"/>
                </a:solidFill>
                <a:latin typeface="Helvetica" pitchFamily="34" charset="0"/>
              </a:defRPr>
            </a:lvl9pPr>
          </a:lstStyle>
          <a:p>
            <a:pPr eaLnBrk="1" hangingPunct="1"/>
            <a:endParaRPr lang="en-US" altLang="en-US" sz="1800">
              <a:solidFill>
                <a:schemeClr val="tx1"/>
              </a:solidFill>
              <a:latin typeface="Arial" charset="0"/>
            </a:endParaRPr>
          </a:p>
        </p:txBody>
      </p:sp>
      <p:sp>
        <p:nvSpPr>
          <p:cNvPr id="25606" name="Text Box 5"/>
          <p:cNvSpPr txBox="1">
            <a:spLocks noChangeArrowheads="1"/>
          </p:cNvSpPr>
          <p:nvPr/>
        </p:nvSpPr>
        <p:spPr bwMode="auto">
          <a:xfrm>
            <a:off x="381000" y="1393372"/>
            <a:ext cx="8382000" cy="423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rgbClr val="0E1B8D"/>
                </a:solidFill>
                <a:latin typeface="Helvetica" pitchFamily="34" charset="0"/>
              </a:defRPr>
            </a:lvl1pPr>
            <a:lvl2pPr marL="742950" indent="-285750">
              <a:defRPr sz="2400">
                <a:solidFill>
                  <a:srgbClr val="0E1B8D"/>
                </a:solidFill>
                <a:latin typeface="Helvetica" pitchFamily="34" charset="0"/>
              </a:defRPr>
            </a:lvl2pPr>
            <a:lvl3pPr marL="1143000" indent="-228600">
              <a:defRPr sz="2400">
                <a:solidFill>
                  <a:srgbClr val="0E1B8D"/>
                </a:solidFill>
                <a:latin typeface="Helvetica" pitchFamily="34" charset="0"/>
              </a:defRPr>
            </a:lvl3pPr>
            <a:lvl4pPr marL="1600200" indent="-228600">
              <a:defRPr sz="2400">
                <a:solidFill>
                  <a:srgbClr val="0E1B8D"/>
                </a:solidFill>
                <a:latin typeface="Helvetica" pitchFamily="34" charset="0"/>
              </a:defRPr>
            </a:lvl4pPr>
            <a:lvl5pPr marL="2057400" indent="-228600">
              <a:defRPr sz="2400">
                <a:solidFill>
                  <a:srgbClr val="0E1B8D"/>
                </a:solidFill>
                <a:latin typeface="Helvetica" pitchFamily="34" charset="0"/>
              </a:defRPr>
            </a:lvl5pPr>
            <a:lvl6pPr marL="2514600" indent="-228600" eaLnBrk="0" fontAlgn="base" hangingPunct="0">
              <a:spcBef>
                <a:spcPct val="0"/>
              </a:spcBef>
              <a:spcAft>
                <a:spcPct val="0"/>
              </a:spcAft>
              <a:defRPr sz="2400">
                <a:solidFill>
                  <a:srgbClr val="0E1B8D"/>
                </a:solidFill>
                <a:latin typeface="Helvetica" pitchFamily="34" charset="0"/>
              </a:defRPr>
            </a:lvl6pPr>
            <a:lvl7pPr marL="2971800" indent="-228600" eaLnBrk="0" fontAlgn="base" hangingPunct="0">
              <a:spcBef>
                <a:spcPct val="0"/>
              </a:spcBef>
              <a:spcAft>
                <a:spcPct val="0"/>
              </a:spcAft>
              <a:defRPr sz="2400">
                <a:solidFill>
                  <a:srgbClr val="0E1B8D"/>
                </a:solidFill>
                <a:latin typeface="Helvetica" pitchFamily="34" charset="0"/>
              </a:defRPr>
            </a:lvl7pPr>
            <a:lvl8pPr marL="3429000" indent="-228600" eaLnBrk="0" fontAlgn="base" hangingPunct="0">
              <a:spcBef>
                <a:spcPct val="0"/>
              </a:spcBef>
              <a:spcAft>
                <a:spcPct val="0"/>
              </a:spcAft>
              <a:defRPr sz="2400">
                <a:solidFill>
                  <a:srgbClr val="0E1B8D"/>
                </a:solidFill>
                <a:latin typeface="Helvetica" pitchFamily="34" charset="0"/>
              </a:defRPr>
            </a:lvl8pPr>
            <a:lvl9pPr marL="3886200" indent="-228600" eaLnBrk="0" fontAlgn="base" hangingPunct="0">
              <a:spcBef>
                <a:spcPct val="0"/>
              </a:spcBef>
              <a:spcAft>
                <a:spcPct val="0"/>
              </a:spcAft>
              <a:defRPr sz="2400">
                <a:solidFill>
                  <a:srgbClr val="0E1B8D"/>
                </a:solidFill>
                <a:latin typeface="Helvetica" pitchFamily="34" charset="0"/>
              </a:defRPr>
            </a:lvl9pPr>
          </a:lstStyle>
          <a:p>
            <a:pPr>
              <a:lnSpc>
                <a:spcPct val="115000"/>
              </a:lnSpc>
              <a:buFontTx/>
              <a:buAutoNum type="arabicPeriod"/>
            </a:pPr>
            <a:r>
              <a:rPr lang="en-US" altLang="en-US" sz="1800" dirty="0">
                <a:solidFill>
                  <a:schemeClr val="tx1"/>
                </a:solidFill>
                <a:latin typeface="Arial" charset="0"/>
              </a:rPr>
              <a:t>Define the scope of work using a WBS</a:t>
            </a:r>
          </a:p>
          <a:p>
            <a:pPr>
              <a:lnSpc>
                <a:spcPct val="115000"/>
              </a:lnSpc>
              <a:buFontTx/>
              <a:buAutoNum type="arabicPeriod"/>
            </a:pPr>
            <a:r>
              <a:rPr lang="en-US" altLang="en-US" sz="1800" dirty="0">
                <a:solidFill>
                  <a:schemeClr val="tx1"/>
                </a:solidFill>
                <a:latin typeface="Arial" charset="0"/>
              </a:rPr>
              <a:t>Identify who in the organization will perform the work</a:t>
            </a:r>
          </a:p>
          <a:p>
            <a:pPr>
              <a:lnSpc>
                <a:spcPct val="115000"/>
              </a:lnSpc>
              <a:buFontTx/>
              <a:buAutoNum type="arabicPeriod"/>
            </a:pPr>
            <a:r>
              <a:rPr lang="en-US" altLang="en-US" sz="1800" dirty="0">
                <a:solidFill>
                  <a:schemeClr val="tx1"/>
                </a:solidFill>
                <a:latin typeface="Arial" charset="0"/>
              </a:rPr>
              <a:t>Schedule the work</a:t>
            </a:r>
          </a:p>
          <a:p>
            <a:pPr>
              <a:lnSpc>
                <a:spcPct val="115000"/>
              </a:lnSpc>
              <a:buFontTx/>
              <a:buAutoNum type="arabicPeriod"/>
            </a:pPr>
            <a:r>
              <a:rPr lang="en-US" altLang="en-US" sz="1800" dirty="0">
                <a:solidFill>
                  <a:schemeClr val="tx1"/>
                </a:solidFill>
                <a:latin typeface="Arial" charset="0"/>
              </a:rPr>
              <a:t>Estimate the labor and material required and authorize budgets including MR</a:t>
            </a:r>
          </a:p>
          <a:p>
            <a:pPr>
              <a:lnSpc>
                <a:spcPct val="115000"/>
              </a:lnSpc>
              <a:buFontTx/>
              <a:buAutoNum type="arabicPeriod"/>
            </a:pPr>
            <a:r>
              <a:rPr lang="en-US" altLang="en-US" sz="1800" dirty="0">
                <a:solidFill>
                  <a:schemeClr val="tx1"/>
                </a:solidFill>
                <a:latin typeface="Arial" charset="0"/>
              </a:rPr>
              <a:t>Determine objective measure of earned value</a:t>
            </a:r>
          </a:p>
          <a:p>
            <a:pPr>
              <a:lnSpc>
                <a:spcPct val="115000"/>
              </a:lnSpc>
              <a:buFontTx/>
              <a:buAutoNum type="arabicPeriod"/>
            </a:pPr>
            <a:r>
              <a:rPr lang="en-US" altLang="en-US" sz="1800" dirty="0">
                <a:solidFill>
                  <a:schemeClr val="tx1"/>
                </a:solidFill>
                <a:latin typeface="Arial" charset="0"/>
              </a:rPr>
              <a:t>Develop the performance measurement baseline</a:t>
            </a:r>
          </a:p>
          <a:p>
            <a:pPr>
              <a:lnSpc>
                <a:spcPct val="115000"/>
              </a:lnSpc>
              <a:buFontTx/>
              <a:buAutoNum type="arabicPeriod"/>
            </a:pPr>
            <a:r>
              <a:rPr lang="en-US" altLang="en-US" sz="1800" dirty="0">
                <a:solidFill>
                  <a:schemeClr val="tx1"/>
                </a:solidFill>
                <a:latin typeface="Arial" charset="0"/>
              </a:rPr>
              <a:t>Execute the work plan and record all costs</a:t>
            </a:r>
          </a:p>
          <a:p>
            <a:pPr>
              <a:lnSpc>
                <a:spcPct val="115000"/>
              </a:lnSpc>
              <a:buFontTx/>
              <a:buAutoNum type="arabicPeriod"/>
            </a:pPr>
            <a:r>
              <a:rPr lang="en-US" altLang="en-US" sz="1800" dirty="0">
                <a:solidFill>
                  <a:schemeClr val="tx1"/>
                </a:solidFill>
                <a:latin typeface="Arial" charset="0"/>
              </a:rPr>
              <a:t>Analyze EVM performance data and record variances from PMB plan</a:t>
            </a:r>
          </a:p>
          <a:p>
            <a:pPr>
              <a:lnSpc>
                <a:spcPct val="115000"/>
              </a:lnSpc>
              <a:buFontTx/>
              <a:buAutoNum type="arabicPeriod"/>
            </a:pPr>
            <a:r>
              <a:rPr lang="en-US" altLang="en-US" sz="1800" dirty="0">
                <a:solidFill>
                  <a:schemeClr val="tx1"/>
                </a:solidFill>
                <a:latin typeface="Arial" charset="0"/>
              </a:rPr>
              <a:t>Forecast EACs using EVM</a:t>
            </a:r>
          </a:p>
          <a:p>
            <a:pPr>
              <a:lnSpc>
                <a:spcPct val="115000"/>
              </a:lnSpc>
              <a:buFontTx/>
              <a:buAutoNum type="arabicPeriod"/>
            </a:pPr>
            <a:r>
              <a:rPr lang="en-US" altLang="en-US" sz="1800" dirty="0">
                <a:solidFill>
                  <a:schemeClr val="tx1"/>
                </a:solidFill>
                <a:latin typeface="Arial" charset="0"/>
              </a:rPr>
              <a:t>Conduct an integrated cost-schedule risk analysis</a:t>
            </a:r>
          </a:p>
          <a:p>
            <a:pPr>
              <a:lnSpc>
                <a:spcPct val="115000"/>
              </a:lnSpc>
              <a:buFontTx/>
              <a:buAutoNum type="arabicPeriod"/>
            </a:pPr>
            <a:r>
              <a:rPr lang="en-US" altLang="en-US" sz="1800" dirty="0">
                <a:solidFill>
                  <a:schemeClr val="tx1"/>
                </a:solidFill>
                <a:latin typeface="Arial" charset="0"/>
              </a:rPr>
              <a:t>Compare EACs from EVM in Step 9 with EAC from risk analysis in Step 10</a:t>
            </a:r>
          </a:p>
          <a:p>
            <a:pPr>
              <a:lnSpc>
                <a:spcPct val="115000"/>
              </a:lnSpc>
              <a:buFontTx/>
              <a:buAutoNum type="arabicPeriod"/>
            </a:pPr>
            <a:r>
              <a:rPr lang="en-US" altLang="en-US" sz="1800" dirty="0">
                <a:solidFill>
                  <a:schemeClr val="tx1"/>
                </a:solidFill>
                <a:latin typeface="Arial" charset="0"/>
              </a:rPr>
              <a:t>Take management action to mitigate risks</a:t>
            </a:r>
          </a:p>
          <a:p>
            <a:pPr>
              <a:lnSpc>
                <a:spcPct val="115000"/>
              </a:lnSpc>
              <a:buFontTx/>
              <a:buAutoNum type="arabicPeriod"/>
            </a:pPr>
            <a:r>
              <a:rPr lang="en-US" altLang="en-US" sz="1800" dirty="0">
                <a:solidFill>
                  <a:schemeClr val="tx1"/>
                </a:solidFill>
                <a:latin typeface="Arial" charset="0"/>
              </a:rPr>
              <a:t>Update the PMB as changes occur  </a:t>
            </a:r>
          </a:p>
        </p:txBody>
      </p:sp>
    </p:spTree>
    <p:extLst>
      <p:ext uri="{BB962C8B-B14F-4D97-AF65-F5344CB8AC3E}">
        <p14:creationId xmlns:p14="http://schemas.microsoft.com/office/powerpoint/2010/main" val="468202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340" y="122432"/>
            <a:ext cx="7391400" cy="911711"/>
          </a:xfrm>
        </p:spPr>
        <p:txBody>
          <a:bodyPr>
            <a:noAutofit/>
          </a:bodyPr>
          <a:lstStyle/>
          <a:p>
            <a:r>
              <a:rPr lang="en-US" sz="2800" dirty="0" smtClean="0"/>
              <a:t>Characteristics </a:t>
            </a:r>
            <a:r>
              <a:rPr lang="en-US" sz="2800" dirty="0"/>
              <a:t>of </a:t>
            </a:r>
            <a:r>
              <a:rPr lang="en-US" sz="2800" dirty="0" smtClean="0"/>
              <a:t>Reliable EVM System</a:t>
            </a:r>
            <a:endParaRPr lang="en-US" sz="28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038090665"/>
              </p:ext>
            </p:extLst>
          </p:nvPr>
        </p:nvGraphicFramePr>
        <p:xfrm>
          <a:off x="415637" y="2218765"/>
          <a:ext cx="8384886" cy="4179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own Arrow Callout 7"/>
          <p:cNvSpPr/>
          <p:nvPr/>
        </p:nvSpPr>
        <p:spPr>
          <a:xfrm>
            <a:off x="528451" y="1295400"/>
            <a:ext cx="2185720" cy="1246094"/>
          </a:xfrm>
          <a:prstGeom prst="down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sz="1600" dirty="0"/>
              <a:t>Is </a:t>
            </a:r>
            <a:r>
              <a:rPr lang="en-US" sz="1600" dirty="0" smtClean="0"/>
              <a:t>the EVM system certified and comprehensive?</a:t>
            </a:r>
            <a:endParaRPr lang="en-US" sz="1600" dirty="0"/>
          </a:p>
        </p:txBody>
      </p:sp>
      <p:sp>
        <p:nvSpPr>
          <p:cNvPr id="9" name="Down Arrow Callout 8"/>
          <p:cNvSpPr/>
          <p:nvPr/>
        </p:nvSpPr>
        <p:spPr>
          <a:xfrm>
            <a:off x="3505200" y="1284514"/>
            <a:ext cx="2133600" cy="1246094"/>
          </a:xfrm>
          <a:prstGeom prst="down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a:t>Is the </a:t>
            </a:r>
            <a:r>
              <a:rPr lang="en-US" dirty="0" smtClean="0"/>
              <a:t>EVM data reliable?</a:t>
            </a:r>
            <a:endParaRPr lang="en-US" dirty="0"/>
          </a:p>
        </p:txBody>
      </p:sp>
      <p:sp>
        <p:nvSpPr>
          <p:cNvPr id="10" name="Down Arrow Callout 9"/>
          <p:cNvSpPr/>
          <p:nvPr/>
        </p:nvSpPr>
        <p:spPr>
          <a:xfrm>
            <a:off x="6477000" y="1295400"/>
            <a:ext cx="2057400" cy="1269359"/>
          </a:xfrm>
          <a:prstGeom prst="down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sz="1600" dirty="0" smtClean="0"/>
              <a:t>Is Management using the EVM data?</a:t>
            </a:r>
            <a:endParaRPr lang="en-US" sz="1600" dirty="0"/>
          </a:p>
        </p:txBody>
      </p:sp>
    </p:spTree>
    <p:extLst>
      <p:ext uri="{BB962C8B-B14F-4D97-AF65-F5344CB8AC3E}">
        <p14:creationId xmlns:p14="http://schemas.microsoft.com/office/powerpoint/2010/main" val="172499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972" y="304800"/>
            <a:ext cx="7391399" cy="508299"/>
          </a:xfrm>
        </p:spPr>
        <p:txBody>
          <a:bodyPr>
            <a:noAutofit/>
          </a:bodyPr>
          <a:lstStyle/>
          <a:p>
            <a:r>
              <a:rPr lang="en-US" dirty="0"/>
              <a:t>GAO’s Schedule Assessment Guide</a:t>
            </a:r>
          </a:p>
        </p:txBody>
      </p:sp>
      <p:sp>
        <p:nvSpPr>
          <p:cNvPr id="3" name="Content Placeholder 2"/>
          <p:cNvSpPr>
            <a:spLocks noGrp="1"/>
          </p:cNvSpPr>
          <p:nvPr>
            <p:ph idx="1"/>
          </p:nvPr>
        </p:nvSpPr>
        <p:spPr>
          <a:xfrm>
            <a:off x="381000" y="1215972"/>
            <a:ext cx="4250085" cy="5274915"/>
          </a:xfrm>
        </p:spPr>
        <p:txBody>
          <a:bodyPr>
            <a:normAutofit/>
          </a:bodyPr>
          <a:lstStyle/>
          <a:p>
            <a:pPr marL="0" indent="0" defTabSz="820487">
              <a:lnSpc>
                <a:spcPct val="80000"/>
              </a:lnSpc>
              <a:spcBef>
                <a:spcPts val="604"/>
              </a:spcBef>
              <a:buNone/>
              <a:defRPr/>
            </a:pPr>
            <a:r>
              <a:rPr lang="en-US" sz="1800" dirty="0"/>
              <a:t>The GAO </a:t>
            </a:r>
            <a:r>
              <a:rPr lang="en-US" sz="1800" i="1" dirty="0"/>
              <a:t>Schedule Assessment Guide </a:t>
            </a:r>
            <a:r>
              <a:rPr lang="en-US" sz="1800" dirty="0"/>
              <a:t>develops the scheduling concepts introduced in the GAO </a:t>
            </a:r>
            <a:r>
              <a:rPr lang="en-US" sz="1800" i="1" dirty="0"/>
              <a:t>Cost Estimating and Assessment Guide</a:t>
            </a:r>
            <a:r>
              <a:rPr lang="en-US" sz="1800" dirty="0" smtClean="0"/>
              <a:t>.</a:t>
            </a:r>
          </a:p>
          <a:p>
            <a:pPr marL="0" indent="0" defTabSz="820487">
              <a:lnSpc>
                <a:spcPct val="80000"/>
              </a:lnSpc>
              <a:spcBef>
                <a:spcPts val="604"/>
              </a:spcBef>
              <a:buNone/>
              <a:defRPr/>
            </a:pPr>
            <a:endParaRPr lang="en-US" sz="1000" dirty="0"/>
          </a:p>
          <a:p>
            <a:pPr marL="595761" lvl="1" indent="-185377">
              <a:lnSpc>
                <a:spcPct val="80000"/>
              </a:lnSpc>
              <a:spcBef>
                <a:spcPts val="604"/>
              </a:spcBef>
            </a:pPr>
            <a:r>
              <a:rPr lang="en-US" sz="1600" dirty="0"/>
              <a:t>Best practices for developing and maintaining high-quality schedules</a:t>
            </a:r>
          </a:p>
          <a:p>
            <a:pPr marL="595761" lvl="1" indent="-185377">
              <a:lnSpc>
                <a:spcPct val="80000"/>
              </a:lnSpc>
              <a:spcBef>
                <a:spcPts val="604"/>
              </a:spcBef>
            </a:pPr>
            <a:r>
              <a:rPr lang="en-US" sz="1600" dirty="0"/>
              <a:t>Contains explanatory text, illustrations, and detailed case studies</a:t>
            </a:r>
          </a:p>
          <a:p>
            <a:pPr marL="595761" lvl="1" indent="-185377">
              <a:lnSpc>
                <a:spcPct val="80000"/>
              </a:lnSpc>
              <a:spcBef>
                <a:spcPts val="604"/>
              </a:spcBef>
            </a:pPr>
            <a:r>
              <a:rPr lang="en-US" sz="1600" dirty="0"/>
              <a:t>Includes appendixes that list key questions, documentation, and technical guidance  </a:t>
            </a:r>
            <a:endParaRPr lang="en-US" sz="900" dirty="0"/>
          </a:p>
          <a:p>
            <a:pPr marL="184098" indent="-184098">
              <a:lnSpc>
                <a:spcPct val="80000"/>
              </a:lnSpc>
              <a:spcBef>
                <a:spcPts val="604"/>
              </a:spcBef>
            </a:pPr>
            <a:endParaRPr lang="en-US" sz="1000" dirty="0"/>
          </a:p>
          <a:p>
            <a:pPr marL="0" indent="0">
              <a:lnSpc>
                <a:spcPct val="80000"/>
              </a:lnSpc>
              <a:spcBef>
                <a:spcPts val="604"/>
              </a:spcBef>
              <a:buNone/>
            </a:pPr>
            <a:r>
              <a:rPr lang="en-US" sz="1800" dirty="0"/>
              <a:t>Public exposure draft released </a:t>
            </a:r>
            <a:r>
              <a:rPr lang="en-US" sz="1800" dirty="0" smtClean="0"/>
              <a:t>2012-2013 and over 1,000 comments received</a:t>
            </a:r>
            <a:endParaRPr lang="en-US" sz="1800" dirty="0"/>
          </a:p>
          <a:p>
            <a:pPr marL="0" indent="0">
              <a:lnSpc>
                <a:spcPct val="80000"/>
              </a:lnSpc>
              <a:spcBef>
                <a:spcPts val="604"/>
              </a:spcBef>
              <a:buNone/>
            </a:pPr>
            <a:endParaRPr lang="en-US" sz="1000" dirty="0"/>
          </a:p>
          <a:p>
            <a:pPr marL="0" indent="0" defTabSz="820487">
              <a:lnSpc>
                <a:spcPct val="80000"/>
              </a:lnSpc>
              <a:spcBef>
                <a:spcPts val="604"/>
              </a:spcBef>
              <a:buNone/>
              <a:defRPr/>
            </a:pPr>
            <a:r>
              <a:rPr lang="en-US" sz="1800" dirty="0"/>
              <a:t>The </a:t>
            </a:r>
            <a:r>
              <a:rPr lang="en-US" sz="1800" dirty="0" smtClean="0"/>
              <a:t>Final version of the GAO </a:t>
            </a:r>
            <a:r>
              <a:rPr lang="en-US" sz="1800" dirty="0"/>
              <a:t>Schedule Guide can be downloaded for free at </a:t>
            </a:r>
            <a:endParaRPr lang="en-US" sz="1800" dirty="0" smtClean="0"/>
          </a:p>
          <a:p>
            <a:pPr marL="0" indent="0" defTabSz="820487">
              <a:lnSpc>
                <a:spcPct val="80000"/>
              </a:lnSpc>
              <a:spcBef>
                <a:spcPts val="604"/>
              </a:spcBef>
              <a:buNone/>
              <a:defRPr/>
            </a:pPr>
            <a:r>
              <a:rPr lang="en-US" sz="1800" i="1" dirty="0" smtClean="0">
                <a:hlinkClick r:id="rId3"/>
              </a:rPr>
              <a:t>www.gao.gov/products/GAO-16-89G</a:t>
            </a:r>
            <a:endParaRPr lang="en-US" sz="1800" i="1"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205" y="1252258"/>
            <a:ext cx="3551130" cy="4462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0925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29901"/>
            <a:ext cx="6788727" cy="508299"/>
          </a:xfrm>
        </p:spPr>
        <p:txBody>
          <a:bodyPr>
            <a:noAutofit/>
          </a:bodyPr>
          <a:lstStyle/>
          <a:p>
            <a:r>
              <a:rPr lang="en-US" dirty="0" smtClean="0"/>
              <a:t>GAO Schedule Guide</a:t>
            </a:r>
            <a:endParaRPr lang="en-US" dirty="0"/>
          </a:p>
        </p:txBody>
      </p:sp>
      <p:sp>
        <p:nvSpPr>
          <p:cNvPr id="3" name="Content Placeholder 2"/>
          <p:cNvSpPr>
            <a:spLocks noGrp="1"/>
          </p:cNvSpPr>
          <p:nvPr>
            <p:ph idx="1"/>
          </p:nvPr>
        </p:nvSpPr>
        <p:spPr>
          <a:xfrm>
            <a:off x="304800" y="1371600"/>
            <a:ext cx="8520545" cy="5274915"/>
          </a:xfrm>
        </p:spPr>
        <p:txBody>
          <a:bodyPr>
            <a:normAutofit/>
          </a:bodyPr>
          <a:lstStyle/>
          <a:p>
            <a:pPr lvl="0"/>
            <a:r>
              <a:rPr lang="en-US" sz="2400" dirty="0" smtClean="0"/>
              <a:t>Origin</a:t>
            </a:r>
          </a:p>
          <a:p>
            <a:pPr lvl="0"/>
            <a:endParaRPr lang="en-US" sz="1000" dirty="0"/>
          </a:p>
          <a:p>
            <a:pPr lvl="1"/>
            <a:r>
              <a:rPr lang="en-US" dirty="0"/>
              <a:t>Expands on the scheduling concepts introduced in the Cost Guide</a:t>
            </a:r>
          </a:p>
          <a:p>
            <a:pPr lvl="1"/>
            <a:r>
              <a:rPr lang="en-US" dirty="0" smtClean="0"/>
              <a:t>Intended </a:t>
            </a:r>
            <a:r>
              <a:rPr lang="en-US" dirty="0"/>
              <a:t>to be an appendix to </a:t>
            </a:r>
            <a:r>
              <a:rPr lang="en-US" dirty="0" smtClean="0"/>
              <a:t>an updated version of the </a:t>
            </a:r>
            <a:r>
              <a:rPr lang="en-US" dirty="0"/>
              <a:t>Cost </a:t>
            </a:r>
            <a:r>
              <a:rPr lang="en-US" dirty="0" smtClean="0"/>
              <a:t>Guide, </a:t>
            </a:r>
            <a:r>
              <a:rPr lang="en-US" dirty="0"/>
              <a:t>but became </a:t>
            </a:r>
            <a:r>
              <a:rPr lang="en-US" dirty="0" smtClean="0"/>
              <a:t>its </a:t>
            </a:r>
            <a:r>
              <a:rPr lang="en-US" dirty="0"/>
              <a:t>own </a:t>
            </a:r>
            <a:r>
              <a:rPr lang="en-US" dirty="0" smtClean="0"/>
              <a:t>publication</a:t>
            </a:r>
          </a:p>
          <a:p>
            <a:pPr lvl="1"/>
            <a:endParaRPr lang="en-US" dirty="0"/>
          </a:p>
          <a:p>
            <a:pPr lvl="0"/>
            <a:r>
              <a:rPr lang="en-US" sz="2400" dirty="0" smtClean="0"/>
              <a:t>Purpose</a:t>
            </a:r>
          </a:p>
          <a:p>
            <a:pPr lvl="0"/>
            <a:endParaRPr lang="en-US" sz="1000" dirty="0"/>
          </a:p>
          <a:p>
            <a:pPr lvl="1"/>
            <a:r>
              <a:rPr lang="en-US" dirty="0"/>
              <a:t>Allow GAO auditors to assess the reliability of reported </a:t>
            </a:r>
            <a:r>
              <a:rPr lang="en-US" dirty="0" smtClean="0"/>
              <a:t>program dates </a:t>
            </a:r>
            <a:r>
              <a:rPr lang="en-US" dirty="0"/>
              <a:t>through an assessment of project schedules</a:t>
            </a:r>
          </a:p>
          <a:p>
            <a:pPr lvl="1"/>
            <a:r>
              <a:rPr lang="en-US" dirty="0"/>
              <a:t>Useful for agencies to create or append existing policies and guidance on creating and maintaining project schedules</a:t>
            </a:r>
          </a:p>
        </p:txBody>
      </p:sp>
    </p:spTree>
    <p:extLst>
      <p:ext uri="{BB962C8B-B14F-4D97-AF65-F5344CB8AC3E}">
        <p14:creationId xmlns:p14="http://schemas.microsoft.com/office/powerpoint/2010/main" val="3781141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788727" cy="508299"/>
          </a:xfrm>
        </p:spPr>
        <p:txBody>
          <a:bodyPr>
            <a:noAutofit/>
          </a:bodyPr>
          <a:lstStyle/>
          <a:p>
            <a:r>
              <a:rPr lang="en-US" dirty="0"/>
              <a:t>The Importance of Scheduling</a:t>
            </a:r>
          </a:p>
        </p:txBody>
      </p:sp>
      <p:sp>
        <p:nvSpPr>
          <p:cNvPr id="3" name="Content Placeholder 2"/>
          <p:cNvSpPr>
            <a:spLocks noGrp="1"/>
          </p:cNvSpPr>
          <p:nvPr>
            <p:ph idx="1"/>
          </p:nvPr>
        </p:nvSpPr>
        <p:spPr>
          <a:xfrm>
            <a:off x="346364" y="1143000"/>
            <a:ext cx="8520545" cy="5274915"/>
          </a:xfrm>
        </p:spPr>
        <p:txBody>
          <a:bodyPr>
            <a:normAutofit/>
          </a:bodyPr>
          <a:lstStyle/>
          <a:p>
            <a:pPr marL="0" indent="0">
              <a:buNone/>
            </a:pPr>
            <a:r>
              <a:rPr lang="en-US" dirty="0"/>
              <a:t>The success of a program depends in part on having an integrated and reliable master schedule </a:t>
            </a:r>
          </a:p>
          <a:p>
            <a:pPr marL="0" indent="0">
              <a:buNone/>
            </a:pPr>
            <a:endParaRPr lang="en-US" sz="900" dirty="0"/>
          </a:p>
          <a:p>
            <a:pPr marL="0" indent="0">
              <a:buNone/>
            </a:pPr>
            <a:r>
              <a:rPr lang="en-US" dirty="0"/>
              <a:t>A schedule is the roadmap for project </a:t>
            </a:r>
            <a:r>
              <a:rPr lang="en-US" dirty="0" smtClean="0"/>
              <a:t>execution by:</a:t>
            </a:r>
          </a:p>
          <a:p>
            <a:pPr marL="0" indent="0">
              <a:buNone/>
            </a:pPr>
            <a:endParaRPr lang="en-US" sz="1000" dirty="0"/>
          </a:p>
          <a:p>
            <a:pPr marL="595761" lvl="1" indent="-185377">
              <a:lnSpc>
                <a:spcPct val="80000"/>
              </a:lnSpc>
              <a:spcBef>
                <a:spcPts val="604"/>
              </a:spcBef>
            </a:pPr>
            <a:r>
              <a:rPr lang="en-US" sz="1800" dirty="0" smtClean="0"/>
              <a:t>Defining when </a:t>
            </a:r>
            <a:r>
              <a:rPr lang="en-US" sz="1800" dirty="0"/>
              <a:t>and how long work will occur and how each activity is </a:t>
            </a:r>
            <a:r>
              <a:rPr lang="en-US" sz="1800" dirty="0" smtClean="0"/>
              <a:t>related </a:t>
            </a:r>
            <a:r>
              <a:rPr lang="en-US" sz="1800" dirty="0"/>
              <a:t>to the others</a:t>
            </a:r>
          </a:p>
          <a:p>
            <a:pPr marL="595761" lvl="1" indent="-185377">
              <a:lnSpc>
                <a:spcPct val="80000"/>
              </a:lnSpc>
              <a:spcBef>
                <a:spcPts val="604"/>
              </a:spcBef>
            </a:pPr>
            <a:r>
              <a:rPr lang="en-US" sz="1800" dirty="0" smtClean="0"/>
              <a:t>Determining a </a:t>
            </a:r>
            <a:r>
              <a:rPr lang="en-US" sz="1800" dirty="0"/>
              <a:t>time sequence for the duration of a program’s activities</a:t>
            </a:r>
          </a:p>
          <a:p>
            <a:pPr marL="595761" lvl="1" indent="-185377">
              <a:lnSpc>
                <a:spcPct val="80000"/>
              </a:lnSpc>
              <a:spcBef>
                <a:spcPts val="604"/>
              </a:spcBef>
            </a:pPr>
            <a:r>
              <a:rPr lang="en-US" sz="1800" dirty="0" smtClean="0"/>
              <a:t>Providing the </a:t>
            </a:r>
            <a:r>
              <a:rPr lang="en-US" sz="1800" dirty="0"/>
              <a:t>means by which to gauge progress</a:t>
            </a:r>
          </a:p>
          <a:p>
            <a:pPr marL="184098" indent="-184098">
              <a:lnSpc>
                <a:spcPct val="80000"/>
              </a:lnSpc>
              <a:spcBef>
                <a:spcPts val="604"/>
              </a:spcBef>
            </a:pPr>
            <a:endParaRPr lang="en-US" sz="1800"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flipH="1">
            <a:off x="1627281" y="4049938"/>
            <a:ext cx="5889438" cy="206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799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788727" cy="508299"/>
          </a:xfrm>
        </p:spPr>
        <p:txBody>
          <a:bodyPr>
            <a:noAutofit/>
          </a:bodyPr>
          <a:lstStyle/>
          <a:p>
            <a:r>
              <a:rPr lang="en-US" dirty="0" smtClean="0"/>
              <a:t>OUTLINE</a:t>
            </a:r>
            <a:endParaRPr lang="en-US" dirty="0"/>
          </a:p>
        </p:txBody>
      </p:sp>
      <p:sp>
        <p:nvSpPr>
          <p:cNvPr id="3" name="Content Placeholder 2"/>
          <p:cNvSpPr>
            <a:spLocks noGrp="1"/>
          </p:cNvSpPr>
          <p:nvPr>
            <p:ph idx="1"/>
          </p:nvPr>
        </p:nvSpPr>
        <p:spPr>
          <a:xfrm>
            <a:off x="304800" y="1066800"/>
            <a:ext cx="8520545" cy="4227755"/>
          </a:xfrm>
        </p:spPr>
        <p:txBody>
          <a:bodyPr>
            <a:normAutofit/>
          </a:bodyPr>
          <a:lstStyle/>
          <a:p>
            <a:pPr>
              <a:buNone/>
            </a:pPr>
            <a:endParaRPr lang="en-US" dirty="0"/>
          </a:p>
          <a:p>
            <a:r>
              <a:rPr lang="en-US" sz="3200" dirty="0" smtClean="0"/>
              <a:t>Overview of GAO</a:t>
            </a:r>
            <a:br>
              <a:rPr lang="en-US" sz="3200" dirty="0" smtClean="0"/>
            </a:br>
            <a:r>
              <a:rPr lang="en-US" sz="3200" dirty="0" smtClean="0"/>
              <a:t> </a:t>
            </a:r>
          </a:p>
          <a:p>
            <a:r>
              <a:rPr lang="en-US" sz="3200" dirty="0" smtClean="0"/>
              <a:t>GAO’s Best Practices Guides</a:t>
            </a:r>
            <a:br>
              <a:rPr lang="en-US" sz="3200" dirty="0" smtClean="0"/>
            </a:br>
            <a:endParaRPr lang="en-US" sz="3200" dirty="0" smtClean="0"/>
          </a:p>
          <a:p>
            <a:r>
              <a:rPr lang="en-US" sz="3200" dirty="0" smtClean="0"/>
              <a:t>Audit Results </a:t>
            </a:r>
            <a:endParaRPr lang="en-US" sz="3200" dirty="0"/>
          </a:p>
          <a:p>
            <a:pPr>
              <a:buNone/>
            </a:pPr>
            <a:endParaRPr lang="en-US" sz="1800" dirty="0"/>
          </a:p>
          <a:p>
            <a:pPr lvl="1"/>
            <a:endParaRPr lang="en-US" dirty="0"/>
          </a:p>
        </p:txBody>
      </p:sp>
    </p:spTree>
    <p:extLst>
      <p:ext uri="{BB962C8B-B14F-4D97-AF65-F5344CB8AC3E}">
        <p14:creationId xmlns:p14="http://schemas.microsoft.com/office/powerpoint/2010/main" val="2659661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788727" cy="508299"/>
          </a:xfrm>
        </p:spPr>
        <p:txBody>
          <a:bodyPr>
            <a:noAutofit/>
          </a:bodyPr>
          <a:lstStyle/>
          <a:p>
            <a:r>
              <a:rPr lang="en-US" sz="2800" dirty="0"/>
              <a:t>Scheduling Best Practices</a:t>
            </a:r>
          </a:p>
        </p:txBody>
      </p:sp>
      <p:sp>
        <p:nvSpPr>
          <p:cNvPr id="3" name="Content Placeholder 2"/>
          <p:cNvSpPr>
            <a:spLocks noGrp="1"/>
          </p:cNvSpPr>
          <p:nvPr>
            <p:ph idx="1"/>
          </p:nvPr>
        </p:nvSpPr>
        <p:spPr>
          <a:xfrm>
            <a:off x="346364" y="1143000"/>
            <a:ext cx="8520545" cy="5274915"/>
          </a:xfrm>
        </p:spPr>
        <p:txBody>
          <a:bodyPr>
            <a:normAutofit fontScale="77500" lnSpcReduction="20000"/>
          </a:bodyPr>
          <a:lstStyle/>
          <a:p>
            <a:pPr marL="0" indent="0">
              <a:buNone/>
            </a:pPr>
            <a:r>
              <a:rPr lang="en-US" sz="2800" dirty="0"/>
              <a:t>Our research has identified ten best practices associated with developing and maintaining a reliable schedule</a:t>
            </a:r>
          </a:p>
          <a:p>
            <a:pPr>
              <a:buNone/>
            </a:pPr>
            <a:endParaRPr lang="en-US" sz="1300" dirty="0"/>
          </a:p>
          <a:p>
            <a:pPr marL="276146" indent="-276146">
              <a:buFontTx/>
              <a:buAutoNum type="arabicPeriod"/>
            </a:pPr>
            <a:r>
              <a:rPr lang="en-US" dirty="0"/>
              <a:t> Capturing all activities</a:t>
            </a:r>
          </a:p>
          <a:p>
            <a:pPr marL="276146" indent="-276146">
              <a:buFontTx/>
              <a:buAutoNum type="arabicPeriod"/>
            </a:pPr>
            <a:endParaRPr lang="en-US" sz="600" dirty="0"/>
          </a:p>
          <a:p>
            <a:pPr marL="276146" indent="-276146">
              <a:buFontTx/>
              <a:buAutoNum type="arabicPeriod"/>
            </a:pPr>
            <a:r>
              <a:rPr lang="en-US" dirty="0"/>
              <a:t> Sequencing all activities</a:t>
            </a:r>
          </a:p>
          <a:p>
            <a:pPr marL="276146" indent="-276146">
              <a:buFontTx/>
              <a:buAutoNum type="arabicPeriod"/>
            </a:pPr>
            <a:endParaRPr lang="en-US" sz="600" dirty="0"/>
          </a:p>
          <a:p>
            <a:pPr marL="276146" indent="-276146">
              <a:buFontTx/>
              <a:buAutoNum type="arabicPeriod"/>
            </a:pPr>
            <a:r>
              <a:rPr lang="en-US" dirty="0"/>
              <a:t> Assigning resources to all activities</a:t>
            </a:r>
          </a:p>
          <a:p>
            <a:pPr marL="276146" indent="-276146">
              <a:buFontTx/>
              <a:buAutoNum type="arabicPeriod"/>
            </a:pPr>
            <a:endParaRPr lang="en-US" sz="600" dirty="0"/>
          </a:p>
          <a:p>
            <a:pPr marL="276146" indent="-276146">
              <a:buFontTx/>
              <a:buAutoNum type="arabicPeriod"/>
            </a:pPr>
            <a:r>
              <a:rPr lang="en-US" dirty="0"/>
              <a:t> Establishing the duration of all activities</a:t>
            </a:r>
          </a:p>
          <a:p>
            <a:pPr marL="276146" indent="-276146">
              <a:buFontTx/>
              <a:buAutoNum type="arabicPeriod"/>
            </a:pPr>
            <a:endParaRPr lang="en-US" sz="600" dirty="0"/>
          </a:p>
          <a:p>
            <a:pPr marL="276146" indent="-276146">
              <a:buFontTx/>
              <a:buAutoNum type="arabicPeriod"/>
            </a:pPr>
            <a:r>
              <a:rPr lang="en-US" dirty="0"/>
              <a:t> Verifying that the schedule can be traced horizontally and vertically</a:t>
            </a:r>
          </a:p>
          <a:p>
            <a:pPr marL="276146" indent="-276146">
              <a:buFontTx/>
              <a:buAutoNum type="arabicPeriod"/>
            </a:pPr>
            <a:endParaRPr lang="en-US" sz="600" dirty="0"/>
          </a:p>
          <a:p>
            <a:pPr marL="276146" indent="-276146">
              <a:buFontTx/>
              <a:buAutoNum type="arabicPeriod"/>
            </a:pPr>
            <a:r>
              <a:rPr lang="en-US" dirty="0"/>
              <a:t> Confirming that the critical path is valid</a:t>
            </a:r>
          </a:p>
          <a:p>
            <a:pPr marL="276146" indent="-276146">
              <a:buFontTx/>
              <a:buAutoNum type="arabicPeriod"/>
            </a:pPr>
            <a:endParaRPr lang="en-US" sz="600" dirty="0"/>
          </a:p>
          <a:p>
            <a:pPr marL="276146" indent="-276146">
              <a:buFontTx/>
              <a:buAutoNum type="arabicPeriod"/>
            </a:pPr>
            <a:r>
              <a:rPr lang="en-US" dirty="0"/>
              <a:t> Ensuring reasonable total float </a:t>
            </a:r>
          </a:p>
          <a:p>
            <a:pPr marL="276146" indent="-276146">
              <a:buFontTx/>
              <a:buAutoNum type="arabicPeriod"/>
            </a:pPr>
            <a:endParaRPr lang="en-US" sz="600" dirty="0"/>
          </a:p>
          <a:p>
            <a:pPr marL="276146" indent="-276146">
              <a:buFontTx/>
              <a:buAutoNum type="arabicPeriod"/>
            </a:pPr>
            <a:r>
              <a:rPr lang="en-US" dirty="0"/>
              <a:t> Conducting a schedule risk analysis</a:t>
            </a:r>
          </a:p>
          <a:p>
            <a:pPr marL="276146" indent="-276146">
              <a:buFontTx/>
              <a:buAutoNum type="arabicPeriod"/>
            </a:pPr>
            <a:endParaRPr lang="en-US" sz="600" dirty="0"/>
          </a:p>
          <a:p>
            <a:pPr marL="276146" indent="-276146">
              <a:buFontTx/>
              <a:buAutoNum type="arabicPeriod"/>
            </a:pPr>
            <a:r>
              <a:rPr lang="en-US" dirty="0"/>
              <a:t> Updating the schedule using actual progress and logic</a:t>
            </a:r>
          </a:p>
          <a:p>
            <a:pPr marL="276146" indent="-276146">
              <a:buFontTx/>
              <a:buAutoNum type="arabicPeriod"/>
            </a:pPr>
            <a:endParaRPr lang="en-US" sz="600" dirty="0"/>
          </a:p>
          <a:p>
            <a:pPr marL="276146" indent="-276146">
              <a:buFontTx/>
              <a:buAutoNum type="arabicPeriod"/>
            </a:pPr>
            <a:r>
              <a:rPr lang="en-US" dirty="0"/>
              <a:t>  Maintaining a Baseline </a:t>
            </a:r>
            <a:r>
              <a:rPr lang="en-US" dirty="0" smtClean="0"/>
              <a:t>Schedule</a:t>
            </a:r>
            <a:endParaRPr lang="en-US" dirty="0"/>
          </a:p>
        </p:txBody>
      </p:sp>
    </p:spTree>
    <p:extLst>
      <p:ext uri="{BB962C8B-B14F-4D97-AF65-F5344CB8AC3E}">
        <p14:creationId xmlns:p14="http://schemas.microsoft.com/office/powerpoint/2010/main" val="527983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630" y="19936"/>
            <a:ext cx="7422341" cy="911711"/>
          </a:xfrm>
        </p:spPr>
        <p:txBody>
          <a:bodyPr>
            <a:noAutofit/>
          </a:bodyPr>
          <a:lstStyle/>
          <a:p>
            <a:r>
              <a:rPr lang="en-US" sz="2800" dirty="0" smtClean="0"/>
              <a:t>Characteristics </a:t>
            </a:r>
            <a:r>
              <a:rPr lang="en-US" sz="2800" dirty="0"/>
              <a:t>of a Reliable Schedule</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58200882"/>
              </p:ext>
            </p:extLst>
          </p:nvPr>
        </p:nvGraphicFramePr>
        <p:xfrm>
          <a:off x="484908" y="1905000"/>
          <a:ext cx="8384886" cy="4179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own Arrow Callout 7"/>
          <p:cNvSpPr/>
          <p:nvPr/>
        </p:nvSpPr>
        <p:spPr>
          <a:xfrm>
            <a:off x="484907" y="1447800"/>
            <a:ext cx="1593273" cy="941294"/>
          </a:xfrm>
          <a:prstGeom prst="down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a:t>Is all effort included?</a:t>
            </a:r>
          </a:p>
        </p:txBody>
      </p:sp>
      <p:sp>
        <p:nvSpPr>
          <p:cNvPr id="9" name="Down Arrow Callout 8"/>
          <p:cNvSpPr/>
          <p:nvPr/>
        </p:nvSpPr>
        <p:spPr>
          <a:xfrm>
            <a:off x="2632362" y="1447800"/>
            <a:ext cx="1731818" cy="941294"/>
          </a:xfrm>
          <a:prstGeom prst="down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a:t>Is the network logical?</a:t>
            </a:r>
          </a:p>
        </p:txBody>
      </p:sp>
      <p:sp>
        <p:nvSpPr>
          <p:cNvPr id="10" name="Down Arrow Callout 9"/>
          <p:cNvSpPr/>
          <p:nvPr/>
        </p:nvSpPr>
        <p:spPr>
          <a:xfrm>
            <a:off x="4849089" y="1447800"/>
            <a:ext cx="1593273" cy="941294"/>
          </a:xfrm>
          <a:prstGeom prst="down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a:t>What is the uncertainty?</a:t>
            </a:r>
          </a:p>
        </p:txBody>
      </p:sp>
      <p:sp>
        <p:nvSpPr>
          <p:cNvPr id="11" name="Down Arrow Callout 10"/>
          <p:cNvSpPr/>
          <p:nvPr/>
        </p:nvSpPr>
        <p:spPr>
          <a:xfrm>
            <a:off x="7065816" y="1447800"/>
            <a:ext cx="1593273" cy="941294"/>
          </a:xfrm>
          <a:prstGeom prst="down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a:t>Is progress measured?</a:t>
            </a:r>
          </a:p>
        </p:txBody>
      </p:sp>
    </p:spTree>
    <p:extLst>
      <p:ext uri="{BB962C8B-B14F-4D97-AF65-F5344CB8AC3E}">
        <p14:creationId xmlns:p14="http://schemas.microsoft.com/office/powerpoint/2010/main" val="422888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36286"/>
            <a:ext cx="8520545" cy="911711"/>
          </a:xfrm>
        </p:spPr>
        <p:txBody>
          <a:bodyPr>
            <a:normAutofit/>
          </a:bodyPr>
          <a:lstStyle/>
          <a:p>
            <a:r>
              <a:rPr lang="en-US" sz="2800" dirty="0"/>
              <a:t>Technology Readiness Assessment Guide</a:t>
            </a:r>
          </a:p>
        </p:txBody>
      </p:sp>
      <p:sp>
        <p:nvSpPr>
          <p:cNvPr id="10" name="Content Placeholder 9"/>
          <p:cNvSpPr>
            <a:spLocks noGrp="1"/>
          </p:cNvSpPr>
          <p:nvPr>
            <p:ph sz="half" idx="1"/>
          </p:nvPr>
        </p:nvSpPr>
        <p:spPr>
          <a:xfrm>
            <a:off x="304800" y="1295400"/>
            <a:ext cx="4222865" cy="4988859"/>
          </a:xfrm>
        </p:spPr>
        <p:txBody>
          <a:bodyPr>
            <a:normAutofit lnSpcReduction="10000"/>
          </a:bodyPr>
          <a:lstStyle/>
          <a:p>
            <a:r>
              <a:rPr lang="en-US" sz="1800" dirty="0" smtClean="0"/>
              <a:t>Drafted from 2015-2016 with the release </a:t>
            </a:r>
            <a:r>
              <a:rPr lang="en-US" sz="1800" dirty="0"/>
              <a:t>of public exposure draft </a:t>
            </a:r>
            <a:r>
              <a:rPr lang="en-US" sz="1800" dirty="0" smtClean="0"/>
              <a:t>in June </a:t>
            </a:r>
            <a:r>
              <a:rPr lang="en-US" sz="1800" dirty="0"/>
              <a:t>2016</a:t>
            </a:r>
          </a:p>
          <a:p>
            <a:r>
              <a:rPr lang="en-US" sz="1800" dirty="0"/>
              <a:t>Outlines GAO’s criteria for evaluating technological readiness </a:t>
            </a:r>
            <a:r>
              <a:rPr lang="en-US" sz="1800" dirty="0" smtClean="0"/>
              <a:t>assessments</a:t>
            </a:r>
          </a:p>
          <a:p>
            <a:r>
              <a:rPr lang="en-US" sz="1600" dirty="0" smtClean="0"/>
              <a:t>Contains </a:t>
            </a:r>
            <a:r>
              <a:rPr lang="en-US" sz="1600" dirty="0"/>
              <a:t>10 chapters with supporting appendixes</a:t>
            </a:r>
          </a:p>
          <a:p>
            <a:pPr lvl="1"/>
            <a:r>
              <a:rPr lang="en-US" sz="1600" dirty="0"/>
              <a:t>Chapters 1 &amp; 2 define TRAs and describe their importance and limitations</a:t>
            </a:r>
          </a:p>
          <a:p>
            <a:pPr lvl="1"/>
            <a:r>
              <a:rPr lang="en-US" sz="1600" dirty="0"/>
              <a:t>Chapter 3 outlines a reliable process for conducting TRAs</a:t>
            </a:r>
          </a:p>
          <a:p>
            <a:pPr lvl="1"/>
            <a:r>
              <a:rPr lang="en-US" sz="1600" dirty="0"/>
              <a:t>Chapters 4-10 address the associated best practices</a:t>
            </a:r>
          </a:p>
          <a:p>
            <a:r>
              <a:rPr lang="en-US" sz="1800" dirty="0"/>
              <a:t>Provides case studies of prior GAO audits to show typical findings related to </a:t>
            </a:r>
            <a:r>
              <a:rPr lang="en-US" sz="1800" dirty="0" smtClean="0"/>
              <a:t>technology readiness</a:t>
            </a:r>
            <a:endParaRPr lang="en-US" sz="1800" dirty="0"/>
          </a:p>
        </p:txBody>
      </p:sp>
      <p:pic>
        <p:nvPicPr>
          <p:cNvPr id="2" name="Picture 1"/>
          <p:cNvPicPr>
            <a:picLocks noChangeAspect="1"/>
          </p:cNvPicPr>
          <p:nvPr/>
        </p:nvPicPr>
        <p:blipFill>
          <a:blip r:embed="rId2"/>
          <a:stretch>
            <a:fillRect/>
          </a:stretch>
        </p:blipFill>
        <p:spPr>
          <a:xfrm>
            <a:off x="4845669" y="1371599"/>
            <a:ext cx="3692151" cy="4622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909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0"/>
            <a:ext cx="7620000" cy="911711"/>
          </a:xfrm>
        </p:spPr>
        <p:txBody>
          <a:bodyPr>
            <a:normAutofit/>
          </a:bodyPr>
          <a:lstStyle/>
          <a:p>
            <a:r>
              <a:rPr lang="en-US" sz="2800" dirty="0"/>
              <a:t>Technology Readiness Assessment Guide</a:t>
            </a:r>
          </a:p>
        </p:txBody>
      </p:sp>
      <p:sp>
        <p:nvSpPr>
          <p:cNvPr id="10" name="Content Placeholder 9"/>
          <p:cNvSpPr>
            <a:spLocks noGrp="1"/>
          </p:cNvSpPr>
          <p:nvPr>
            <p:ph sz="half" idx="1"/>
          </p:nvPr>
        </p:nvSpPr>
        <p:spPr>
          <a:xfrm>
            <a:off x="228600" y="990600"/>
            <a:ext cx="8412480" cy="5486400"/>
          </a:xfrm>
        </p:spPr>
        <p:txBody>
          <a:bodyPr>
            <a:normAutofit fontScale="92500" lnSpcReduction="10000"/>
          </a:bodyPr>
          <a:lstStyle/>
          <a:p>
            <a:pPr>
              <a:lnSpc>
                <a:spcPct val="120000"/>
              </a:lnSpc>
              <a:spcBef>
                <a:spcPts val="0"/>
              </a:spcBef>
            </a:pPr>
            <a:r>
              <a:rPr lang="en-US" sz="2200" dirty="0" smtClean="0"/>
              <a:t>Fills </a:t>
            </a:r>
            <a:r>
              <a:rPr lang="en-US" sz="2200" dirty="0"/>
              <a:t>criteria void </a:t>
            </a:r>
            <a:r>
              <a:rPr lang="en-US" sz="2200" dirty="0" smtClean="0"/>
              <a:t>for “</a:t>
            </a:r>
            <a:r>
              <a:rPr lang="en-US" sz="2200" dirty="0"/>
              <a:t>performance” </a:t>
            </a:r>
            <a:r>
              <a:rPr lang="en-US" sz="2200" dirty="0" smtClean="0"/>
              <a:t>in </a:t>
            </a:r>
            <a:r>
              <a:rPr lang="en-US" sz="2200" dirty="0"/>
              <a:t>the “cost-schedule-performance” trio of management elements of capital acquisition programs</a:t>
            </a:r>
            <a:r>
              <a:rPr lang="en-US" sz="2200" dirty="0" smtClean="0"/>
              <a:t>.</a:t>
            </a:r>
          </a:p>
          <a:p>
            <a:pPr>
              <a:lnSpc>
                <a:spcPct val="120000"/>
              </a:lnSpc>
              <a:spcBef>
                <a:spcPts val="0"/>
              </a:spcBef>
            </a:pPr>
            <a:endParaRPr lang="en-US" sz="1100" dirty="0"/>
          </a:p>
          <a:p>
            <a:pPr>
              <a:lnSpc>
                <a:spcPct val="120000"/>
              </a:lnSpc>
              <a:spcBef>
                <a:spcPts val="0"/>
              </a:spcBef>
            </a:pPr>
            <a:r>
              <a:rPr lang="en-US" sz="2200" dirty="0"/>
              <a:t>Designed to bring </a:t>
            </a:r>
            <a:r>
              <a:rPr lang="en-US" sz="2200" dirty="0" smtClean="0"/>
              <a:t>understanding </a:t>
            </a:r>
            <a:r>
              <a:rPr lang="en-US" sz="2200" dirty="0"/>
              <a:t>and practice of technology readiness </a:t>
            </a:r>
            <a:r>
              <a:rPr lang="en-US" sz="2200" dirty="0" smtClean="0"/>
              <a:t>assessments</a:t>
            </a:r>
          </a:p>
          <a:p>
            <a:pPr lvl="1">
              <a:lnSpc>
                <a:spcPct val="120000"/>
              </a:lnSpc>
              <a:spcBef>
                <a:spcPts val="0"/>
              </a:spcBef>
            </a:pPr>
            <a:r>
              <a:rPr lang="en-US" sz="1900" dirty="0" smtClean="0"/>
              <a:t>Invented </a:t>
            </a:r>
            <a:r>
              <a:rPr lang="en-US" sz="1900" dirty="0"/>
              <a:t>decades ago by </a:t>
            </a:r>
            <a:r>
              <a:rPr lang="en-US" sz="1900" dirty="0" smtClean="0"/>
              <a:t>NASA</a:t>
            </a:r>
          </a:p>
          <a:p>
            <a:pPr lvl="1">
              <a:lnSpc>
                <a:spcPct val="120000"/>
              </a:lnSpc>
              <a:spcBef>
                <a:spcPts val="0"/>
              </a:spcBef>
            </a:pPr>
            <a:r>
              <a:rPr lang="en-US" sz="1900" dirty="0" smtClean="0"/>
              <a:t>Utilized </a:t>
            </a:r>
            <a:r>
              <a:rPr lang="en-US" sz="1900" dirty="0"/>
              <a:t>extensively in DOD, </a:t>
            </a:r>
            <a:r>
              <a:rPr lang="en-US" sz="1900" dirty="0" smtClean="0"/>
              <a:t>and </a:t>
            </a:r>
          </a:p>
          <a:p>
            <a:pPr lvl="1">
              <a:lnSpc>
                <a:spcPct val="120000"/>
              </a:lnSpc>
              <a:spcBef>
                <a:spcPts val="0"/>
              </a:spcBef>
            </a:pPr>
            <a:r>
              <a:rPr lang="en-US" sz="1900" dirty="0" smtClean="0"/>
              <a:t>Available </a:t>
            </a:r>
            <a:r>
              <a:rPr lang="en-US" sz="1900" dirty="0"/>
              <a:t>to other agencies without a large technical staff. </a:t>
            </a:r>
            <a:endParaRPr lang="en-US" sz="1900" dirty="0" smtClean="0"/>
          </a:p>
          <a:p>
            <a:pPr>
              <a:lnSpc>
                <a:spcPct val="120000"/>
              </a:lnSpc>
              <a:spcBef>
                <a:spcPts val="0"/>
              </a:spcBef>
            </a:pPr>
            <a:endParaRPr lang="en-US" sz="1100" dirty="0"/>
          </a:p>
          <a:p>
            <a:pPr>
              <a:lnSpc>
                <a:spcPct val="120000"/>
              </a:lnSpc>
              <a:spcBef>
                <a:spcPts val="0"/>
              </a:spcBef>
            </a:pPr>
            <a:r>
              <a:rPr lang="en-US" sz="2200" dirty="0" smtClean="0"/>
              <a:t>Allows </a:t>
            </a:r>
            <a:r>
              <a:rPr lang="en-US" sz="2200" dirty="0"/>
              <a:t>GAO auditors to assess the reliability of the identification and management of technologies critical to the success of a given capital acquisition </a:t>
            </a:r>
            <a:r>
              <a:rPr lang="en-US" sz="2200" dirty="0" smtClean="0"/>
              <a:t>program.</a:t>
            </a:r>
            <a:endParaRPr lang="en-US" sz="2200" dirty="0" smtClean="0"/>
          </a:p>
          <a:p>
            <a:pPr>
              <a:lnSpc>
                <a:spcPct val="120000"/>
              </a:lnSpc>
              <a:spcBef>
                <a:spcPts val="0"/>
              </a:spcBef>
            </a:pPr>
            <a:endParaRPr lang="en-US" sz="1100" dirty="0"/>
          </a:p>
          <a:p>
            <a:pPr>
              <a:lnSpc>
                <a:spcPct val="120000"/>
              </a:lnSpc>
              <a:spcBef>
                <a:spcPts val="0"/>
              </a:spcBef>
            </a:pPr>
            <a:r>
              <a:rPr lang="en-US" sz="2200" dirty="0"/>
              <a:t>Useful for agencies to create or append existing policies and guidance on creating and maintaining technology readiness </a:t>
            </a:r>
            <a:r>
              <a:rPr lang="en-US" sz="2200" dirty="0" smtClean="0"/>
              <a:t>assessments</a:t>
            </a:r>
          </a:p>
          <a:p>
            <a:pPr lvl="1">
              <a:lnSpc>
                <a:spcPct val="120000"/>
              </a:lnSpc>
              <a:spcBef>
                <a:spcPts val="0"/>
              </a:spcBef>
            </a:pPr>
            <a:r>
              <a:rPr lang="en-US" sz="1900" dirty="0" smtClean="0"/>
              <a:t>Can be applied to </a:t>
            </a:r>
            <a:r>
              <a:rPr lang="en-US" sz="1900" dirty="0" smtClean="0"/>
              <a:t>ongoing</a:t>
            </a:r>
            <a:r>
              <a:rPr lang="en-US" sz="1900" dirty="0"/>
              <a:t>, day-to-day project management or </a:t>
            </a:r>
            <a:r>
              <a:rPr lang="en-US" sz="1900" dirty="0" smtClean="0"/>
              <a:t>to support major </a:t>
            </a:r>
            <a:r>
              <a:rPr lang="en-US" sz="1900" dirty="0"/>
              <a:t>milestone decision points.</a:t>
            </a:r>
          </a:p>
          <a:p>
            <a:pPr marL="0" lvl="0" indent="0">
              <a:lnSpc>
                <a:spcPct val="150000"/>
              </a:lnSpc>
              <a:spcBef>
                <a:spcPts val="0"/>
              </a:spcBef>
              <a:buNone/>
            </a:pPr>
            <a:endParaRPr lang="en-US" sz="1900" dirty="0"/>
          </a:p>
        </p:txBody>
      </p:sp>
    </p:spTree>
    <p:extLst>
      <p:ext uri="{BB962C8B-B14F-4D97-AF65-F5344CB8AC3E}">
        <p14:creationId xmlns:p14="http://schemas.microsoft.com/office/powerpoint/2010/main" val="108571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520545" cy="911711"/>
          </a:xfrm>
        </p:spPr>
        <p:txBody>
          <a:bodyPr>
            <a:normAutofit/>
          </a:bodyPr>
          <a:lstStyle/>
          <a:p>
            <a:r>
              <a:rPr lang="en-US" sz="3000" dirty="0"/>
              <a:t>Six Steps to Develop a High Quality TRA</a:t>
            </a:r>
          </a:p>
        </p:txBody>
      </p:sp>
      <p:graphicFrame>
        <p:nvGraphicFramePr>
          <p:cNvPr id="3" name="Diagram 2"/>
          <p:cNvGraphicFramePr/>
          <p:nvPr>
            <p:extLst>
              <p:ext uri="{D42A27DB-BD31-4B8C-83A1-F6EECF244321}">
                <p14:modId xmlns:p14="http://schemas.microsoft.com/office/powerpoint/2010/main" val="2613473923"/>
              </p:ext>
            </p:extLst>
          </p:nvPr>
        </p:nvGraphicFramePr>
        <p:xfrm>
          <a:off x="299258" y="1295400"/>
          <a:ext cx="8520545" cy="4370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971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286"/>
            <a:ext cx="8520545" cy="911711"/>
          </a:xfrm>
        </p:spPr>
        <p:txBody>
          <a:bodyPr>
            <a:normAutofit/>
          </a:bodyPr>
          <a:lstStyle/>
          <a:p>
            <a:r>
              <a:rPr lang="en-US" sz="2800" dirty="0"/>
              <a:t>Six Steps to Develop a High Quality TRA</a:t>
            </a:r>
          </a:p>
        </p:txBody>
      </p:sp>
      <p:graphicFrame>
        <p:nvGraphicFramePr>
          <p:cNvPr id="3" name="Diagram 2"/>
          <p:cNvGraphicFramePr/>
          <p:nvPr>
            <p:extLst>
              <p:ext uri="{D42A27DB-BD31-4B8C-83A1-F6EECF244321}">
                <p14:modId xmlns:p14="http://schemas.microsoft.com/office/powerpoint/2010/main" val="3413239009"/>
              </p:ext>
            </p:extLst>
          </p:nvPr>
        </p:nvGraphicFramePr>
        <p:xfrm>
          <a:off x="346364" y="1295400"/>
          <a:ext cx="8473440" cy="4370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32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4514"/>
            <a:ext cx="8520545" cy="911711"/>
          </a:xfrm>
        </p:spPr>
        <p:txBody>
          <a:bodyPr>
            <a:noAutofit/>
          </a:bodyPr>
          <a:lstStyle/>
          <a:p>
            <a:r>
              <a:rPr lang="en-US" sz="2800" dirty="0" smtClean="0"/>
              <a:t>Agile </a:t>
            </a:r>
            <a:r>
              <a:rPr lang="en-US" sz="2800" dirty="0" smtClean="0"/>
              <a:t>Development</a:t>
            </a:r>
            <a:endParaRPr lang="en-US" sz="2800" dirty="0"/>
          </a:p>
        </p:txBody>
      </p:sp>
      <p:sp>
        <p:nvSpPr>
          <p:cNvPr id="3" name="Content Placeholder 2"/>
          <p:cNvSpPr>
            <a:spLocks noGrp="1"/>
          </p:cNvSpPr>
          <p:nvPr>
            <p:ph idx="1"/>
          </p:nvPr>
        </p:nvSpPr>
        <p:spPr>
          <a:xfrm>
            <a:off x="304800" y="1143000"/>
            <a:ext cx="8520545" cy="5105400"/>
          </a:xfrm>
        </p:spPr>
        <p:txBody>
          <a:bodyPr>
            <a:normAutofit lnSpcReduction="10000"/>
          </a:bodyPr>
          <a:lstStyle/>
          <a:p>
            <a:r>
              <a:rPr lang="en-US" dirty="0" smtClean="0"/>
              <a:t>Agile methods are being widely used by federal agencies to shorten development timeframes and deliver functionality in smaller segments.</a:t>
            </a:r>
          </a:p>
          <a:p>
            <a:endParaRPr lang="en-US" sz="900" dirty="0" smtClean="0"/>
          </a:p>
          <a:p>
            <a:pPr lvl="1"/>
            <a:r>
              <a:rPr lang="en-US" sz="2000" dirty="0" smtClean="0"/>
              <a:t>Continuous software delivery and the use of automated testing enable agencies to keep pace with ever changing technology</a:t>
            </a:r>
          </a:p>
          <a:p>
            <a:pPr lvl="1"/>
            <a:r>
              <a:rPr lang="en-US" sz="2000" dirty="0" smtClean="0"/>
              <a:t>Regular feedback from users ensures that the most important features are delivered first</a:t>
            </a:r>
          </a:p>
          <a:p>
            <a:pPr lvl="1"/>
            <a:endParaRPr lang="en-US" sz="900" dirty="0" smtClean="0"/>
          </a:p>
          <a:p>
            <a:r>
              <a:rPr lang="en-US" sz="2000" dirty="0" smtClean="0"/>
              <a:t>Agile approaches invert the traditional cost, schedule, and performance triangle by holding cost and schedule fixed while performance can vary.</a:t>
            </a:r>
          </a:p>
          <a:p>
            <a:endParaRPr lang="en-US" sz="900" dirty="0" smtClean="0"/>
          </a:p>
          <a:p>
            <a:pPr lvl="1"/>
            <a:r>
              <a:rPr lang="en-US" sz="2000" dirty="0" smtClean="0"/>
              <a:t>This radical approach helps agencies adjust to uncertain budgets</a:t>
            </a:r>
          </a:p>
          <a:p>
            <a:pPr lvl="1"/>
            <a:r>
              <a:rPr lang="en-US" sz="2000" dirty="0" smtClean="0"/>
              <a:t>Agile allow for an agency to constantly update and change requirements based on user needs</a:t>
            </a:r>
          </a:p>
          <a:p>
            <a:pPr lvl="2"/>
            <a:r>
              <a:rPr lang="en-US" sz="1800" dirty="0" smtClean="0"/>
              <a:t>Does not lock an agency into developing requirements that are not necessary </a:t>
            </a:r>
            <a:endParaRPr lang="en-US" sz="1800" dirty="0"/>
          </a:p>
          <a:p>
            <a:endParaRPr lang="en-US" dirty="0"/>
          </a:p>
        </p:txBody>
      </p:sp>
    </p:spTree>
    <p:extLst>
      <p:ext uri="{BB962C8B-B14F-4D97-AF65-F5344CB8AC3E}">
        <p14:creationId xmlns:p14="http://schemas.microsoft.com/office/powerpoint/2010/main" val="147203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520545" cy="911711"/>
          </a:xfrm>
        </p:spPr>
        <p:txBody>
          <a:bodyPr>
            <a:noAutofit/>
          </a:bodyPr>
          <a:lstStyle/>
          <a:p>
            <a:r>
              <a:rPr lang="en-US" sz="2800" dirty="0" smtClean="0"/>
              <a:t>Agile </a:t>
            </a:r>
            <a:r>
              <a:rPr lang="en-US" sz="2800" dirty="0" smtClean="0"/>
              <a:t>Development</a:t>
            </a:r>
            <a:endParaRPr lang="en-US" sz="2800" dirty="0"/>
          </a:p>
        </p:txBody>
      </p:sp>
      <p:sp>
        <p:nvSpPr>
          <p:cNvPr id="3" name="Content Placeholder 2"/>
          <p:cNvSpPr>
            <a:spLocks noGrp="1"/>
          </p:cNvSpPr>
          <p:nvPr>
            <p:ph idx="1"/>
          </p:nvPr>
        </p:nvSpPr>
        <p:spPr>
          <a:xfrm>
            <a:off x="381000" y="1143000"/>
            <a:ext cx="8520545" cy="5181600"/>
          </a:xfrm>
        </p:spPr>
        <p:txBody>
          <a:bodyPr>
            <a:normAutofit/>
          </a:bodyPr>
          <a:lstStyle/>
          <a:p>
            <a:r>
              <a:rPr lang="en-US" sz="2400" dirty="0" smtClean="0"/>
              <a:t>GAO has previously reported on the challenges agencies face when transitioning from traditional waterfall to Agile development</a:t>
            </a:r>
          </a:p>
          <a:p>
            <a:pPr lvl="1"/>
            <a:r>
              <a:rPr lang="en-US" sz="2000" dirty="0" smtClean="0"/>
              <a:t>Issues with contracting, documentation review, measuring progress, stakeholder support, coaching and training, etc. have occurred</a:t>
            </a:r>
          </a:p>
          <a:p>
            <a:pPr lvl="1"/>
            <a:r>
              <a:rPr lang="en-US" sz="2000" dirty="0" smtClean="0"/>
              <a:t>A lack of guidance has contributed to these problems</a:t>
            </a:r>
          </a:p>
          <a:p>
            <a:pPr lvl="1"/>
            <a:endParaRPr lang="en-US" sz="1000" dirty="0"/>
          </a:p>
          <a:p>
            <a:r>
              <a:rPr lang="en-US" sz="2400" dirty="0" smtClean="0"/>
              <a:t>GAO is developing the Agile Software Development and Implementation Guide that provides best practices to ensure that </a:t>
            </a:r>
          </a:p>
          <a:p>
            <a:pPr lvl="1"/>
            <a:r>
              <a:rPr lang="en-US" sz="2000" dirty="0" smtClean="0"/>
              <a:t>A high quality and reliable Agile implementation framework is established and</a:t>
            </a:r>
          </a:p>
          <a:p>
            <a:pPr lvl="1"/>
            <a:r>
              <a:rPr lang="en-US" sz="2000" dirty="0" smtClean="0"/>
              <a:t>An agency is following program management best practices when using Agile</a:t>
            </a:r>
            <a:endParaRPr lang="en-US" sz="2000" dirty="0"/>
          </a:p>
          <a:p>
            <a:endParaRPr lang="en-US" dirty="0"/>
          </a:p>
        </p:txBody>
      </p:sp>
    </p:spTree>
    <p:extLst>
      <p:ext uri="{BB962C8B-B14F-4D97-AF65-F5344CB8AC3E}">
        <p14:creationId xmlns:p14="http://schemas.microsoft.com/office/powerpoint/2010/main" val="255522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0"/>
            <a:ext cx="8520545" cy="911711"/>
          </a:xfrm>
        </p:spPr>
        <p:txBody>
          <a:bodyPr>
            <a:normAutofit/>
          </a:bodyPr>
          <a:lstStyle/>
          <a:p>
            <a:r>
              <a:rPr lang="en-US" sz="3100" dirty="0" smtClean="0"/>
              <a:t>Software Agile Guide – In development</a:t>
            </a:r>
            <a:endParaRPr lang="en-US" sz="3100" dirty="0"/>
          </a:p>
        </p:txBody>
      </p:sp>
      <p:sp>
        <p:nvSpPr>
          <p:cNvPr id="7" name="Content Placeholder 6"/>
          <p:cNvSpPr>
            <a:spLocks noGrp="1"/>
          </p:cNvSpPr>
          <p:nvPr>
            <p:ph idx="1"/>
          </p:nvPr>
        </p:nvSpPr>
        <p:spPr>
          <a:xfrm>
            <a:off x="381000" y="1143000"/>
            <a:ext cx="8520545" cy="5029200"/>
          </a:xfrm>
        </p:spPr>
        <p:txBody>
          <a:bodyPr>
            <a:normAutofit fontScale="92500"/>
          </a:bodyPr>
          <a:lstStyle/>
          <a:p>
            <a:pPr>
              <a:lnSpc>
                <a:spcPct val="110000"/>
              </a:lnSpc>
            </a:pPr>
            <a:r>
              <a:rPr lang="en-US" b="1" u="sng" dirty="0" smtClean="0"/>
              <a:t>Purpose</a:t>
            </a:r>
            <a:r>
              <a:rPr lang="en-US" dirty="0" smtClean="0"/>
              <a:t>: to identify and address leading practices and structural barriers to overcome when implementing Agile methodologies at the agency level and to discuss the relationship of those methodologies to common program control disciplines.</a:t>
            </a:r>
          </a:p>
          <a:p>
            <a:pPr>
              <a:lnSpc>
                <a:spcPct val="110000"/>
              </a:lnSpc>
            </a:pPr>
            <a:endParaRPr lang="en-US" sz="1100" dirty="0" smtClean="0"/>
          </a:p>
          <a:p>
            <a:pPr>
              <a:lnSpc>
                <a:spcPct val="110000"/>
              </a:lnSpc>
            </a:pPr>
            <a:r>
              <a:rPr lang="en-US" dirty="0" smtClean="0"/>
              <a:t>GAO </a:t>
            </a:r>
            <a:r>
              <a:rPr lang="en-US" dirty="0" smtClean="0"/>
              <a:t>meets with an </a:t>
            </a:r>
            <a:r>
              <a:rPr lang="en-US" dirty="0" smtClean="0"/>
              <a:t>Agile Expert Panel </a:t>
            </a:r>
            <a:r>
              <a:rPr lang="en-US" dirty="0" smtClean="0"/>
              <a:t>three times a year and in between meetings provides draft chapters for review and input prior to releasing an </a:t>
            </a:r>
            <a:r>
              <a:rPr lang="en-US" dirty="0" smtClean="0"/>
              <a:t>exposure draft</a:t>
            </a:r>
          </a:p>
          <a:p>
            <a:pPr lvl="1">
              <a:lnSpc>
                <a:spcPct val="110000"/>
              </a:lnSpc>
            </a:pPr>
            <a:r>
              <a:rPr lang="en-US" sz="1900" dirty="0" smtClean="0"/>
              <a:t>To volunteer for the Agile Expert Panel contact Jennie Leotta (</a:t>
            </a:r>
            <a:r>
              <a:rPr lang="en-US" sz="1900" dirty="0" smtClean="0">
                <a:hlinkClick r:id="rId2"/>
              </a:rPr>
              <a:t>leottaj@gao.gov</a:t>
            </a:r>
            <a:r>
              <a:rPr lang="en-US" sz="1900" dirty="0" smtClean="0"/>
              <a:t>) or Mat Bader (</a:t>
            </a:r>
            <a:r>
              <a:rPr lang="en-US" sz="1900" dirty="0" smtClean="0">
                <a:hlinkClick r:id="rId3"/>
              </a:rPr>
              <a:t>baderm@gao.gov</a:t>
            </a:r>
            <a:r>
              <a:rPr lang="en-US" sz="1900" dirty="0" smtClean="0"/>
              <a:t>)</a:t>
            </a:r>
            <a:endParaRPr lang="en-US" sz="1900" dirty="0" smtClean="0"/>
          </a:p>
          <a:p>
            <a:pPr lvl="1">
              <a:lnSpc>
                <a:spcPct val="110000"/>
              </a:lnSpc>
            </a:pPr>
            <a:r>
              <a:rPr lang="en-US" sz="1900" dirty="0" smtClean="0"/>
              <a:t>Exposure </a:t>
            </a:r>
            <a:r>
              <a:rPr lang="en-US" sz="1900" dirty="0"/>
              <a:t>Draft </a:t>
            </a:r>
            <a:r>
              <a:rPr lang="en-US" sz="1900" dirty="0" smtClean="0"/>
              <a:t>Release </a:t>
            </a:r>
            <a:r>
              <a:rPr lang="en-US" sz="1900" dirty="0" smtClean="0"/>
              <a:t>Date</a:t>
            </a:r>
            <a:r>
              <a:rPr lang="en-US" sz="1900" dirty="0"/>
              <a:t>: </a:t>
            </a:r>
            <a:r>
              <a:rPr lang="en-US" sz="1900" dirty="0" smtClean="0"/>
              <a:t>November 2018</a:t>
            </a:r>
            <a:endParaRPr lang="en-US" sz="1900" dirty="0"/>
          </a:p>
          <a:p>
            <a:pPr>
              <a:lnSpc>
                <a:spcPct val="110000"/>
              </a:lnSpc>
            </a:pPr>
            <a:endParaRPr lang="en-US" sz="1000" dirty="0" smtClean="0"/>
          </a:p>
          <a:p>
            <a:pPr>
              <a:lnSpc>
                <a:spcPct val="110000"/>
              </a:lnSpc>
            </a:pPr>
            <a:r>
              <a:rPr lang="en-US" dirty="0" smtClean="0"/>
              <a:t>The exposure draft will be released on the GAO website </a:t>
            </a:r>
            <a:r>
              <a:rPr lang="en-US" dirty="0" smtClean="0"/>
              <a:t>to obtain comments </a:t>
            </a:r>
            <a:r>
              <a:rPr lang="en-US" dirty="0" smtClean="0"/>
              <a:t>from the general public</a:t>
            </a:r>
          </a:p>
        </p:txBody>
      </p:sp>
    </p:spTree>
    <p:extLst>
      <p:ext uri="{BB962C8B-B14F-4D97-AF65-F5344CB8AC3E}">
        <p14:creationId xmlns:p14="http://schemas.microsoft.com/office/powerpoint/2010/main" val="2376601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520545" cy="911711"/>
          </a:xfrm>
        </p:spPr>
        <p:txBody>
          <a:bodyPr>
            <a:normAutofit/>
          </a:bodyPr>
          <a:lstStyle/>
          <a:p>
            <a:r>
              <a:rPr lang="en-US" dirty="0" smtClean="0"/>
              <a:t>Agile Development Guide</a:t>
            </a:r>
            <a:endParaRPr lang="en-US" dirty="0"/>
          </a:p>
        </p:txBody>
      </p:sp>
      <p:sp>
        <p:nvSpPr>
          <p:cNvPr id="3" name="Content Placeholder 2"/>
          <p:cNvSpPr>
            <a:spLocks noGrp="1"/>
          </p:cNvSpPr>
          <p:nvPr>
            <p:ph idx="1"/>
          </p:nvPr>
        </p:nvSpPr>
        <p:spPr>
          <a:xfrm>
            <a:off x="304800" y="1066800"/>
            <a:ext cx="8520545" cy="5468471"/>
          </a:xfrm>
        </p:spPr>
        <p:txBody>
          <a:bodyPr>
            <a:normAutofit fontScale="77500" lnSpcReduction="20000"/>
          </a:bodyPr>
          <a:lstStyle/>
          <a:p>
            <a:pPr marL="0" indent="0">
              <a:lnSpc>
                <a:spcPct val="120000"/>
              </a:lnSpc>
              <a:buNone/>
            </a:pPr>
            <a:r>
              <a:rPr lang="en-US" sz="2600" b="1" dirty="0" smtClean="0"/>
              <a:t>Current Outline</a:t>
            </a:r>
          </a:p>
          <a:p>
            <a:pPr>
              <a:lnSpc>
                <a:spcPct val="120000"/>
              </a:lnSpc>
            </a:pPr>
            <a:r>
              <a:rPr lang="en-US" sz="2100" dirty="0" smtClean="0"/>
              <a:t>Chapter 1: Background</a:t>
            </a:r>
          </a:p>
          <a:p>
            <a:pPr>
              <a:lnSpc>
                <a:spcPct val="120000"/>
              </a:lnSpc>
            </a:pPr>
            <a:r>
              <a:rPr lang="en-US" sz="2100" dirty="0" smtClean="0"/>
              <a:t>Chapter 2: Compliance and Past Work</a:t>
            </a:r>
          </a:p>
          <a:p>
            <a:pPr>
              <a:lnSpc>
                <a:spcPct val="120000"/>
              </a:lnSpc>
            </a:pPr>
            <a:r>
              <a:rPr lang="en-US" sz="2100" dirty="0" smtClean="0"/>
              <a:t>Chapter 3: Agile Adoption Best </a:t>
            </a:r>
            <a:r>
              <a:rPr lang="en-US" sz="2100" dirty="0" smtClean="0"/>
              <a:t>Practices</a:t>
            </a:r>
          </a:p>
          <a:p>
            <a:pPr lvl="1">
              <a:lnSpc>
                <a:spcPct val="120000"/>
              </a:lnSpc>
            </a:pPr>
            <a:r>
              <a:rPr lang="en-US" sz="1900" dirty="0" smtClean="0"/>
              <a:t>Team Activities, Program Processes, Organizational Environment</a:t>
            </a:r>
            <a:endParaRPr lang="en-US" sz="1900" dirty="0" smtClean="0"/>
          </a:p>
          <a:p>
            <a:pPr>
              <a:lnSpc>
                <a:spcPct val="120000"/>
              </a:lnSpc>
            </a:pPr>
            <a:r>
              <a:rPr lang="en-US" sz="2100" dirty="0" smtClean="0"/>
              <a:t>Chapter 4: Agile Implementation Challenges</a:t>
            </a:r>
          </a:p>
          <a:p>
            <a:pPr>
              <a:lnSpc>
                <a:spcPct val="120000"/>
              </a:lnSpc>
            </a:pPr>
            <a:r>
              <a:rPr lang="en-US" sz="2100" dirty="0" smtClean="0"/>
              <a:t>Chapter 5</a:t>
            </a:r>
            <a:r>
              <a:rPr lang="en-US" sz="2100" dirty="0" smtClean="0"/>
              <a:t>: Agile Metrics </a:t>
            </a:r>
          </a:p>
          <a:p>
            <a:pPr>
              <a:lnSpc>
                <a:spcPct val="120000"/>
              </a:lnSpc>
            </a:pPr>
            <a:r>
              <a:rPr lang="en-US" sz="2100" dirty="0" smtClean="0"/>
              <a:t>Chapter </a:t>
            </a:r>
            <a:r>
              <a:rPr lang="en-US" sz="2100" dirty="0" smtClean="0"/>
              <a:t>6: </a:t>
            </a:r>
            <a:r>
              <a:rPr lang="en-US" sz="2100" dirty="0" smtClean="0"/>
              <a:t>Requirements Decomposition</a:t>
            </a:r>
            <a:endParaRPr lang="en-US" sz="2100" dirty="0" smtClean="0"/>
          </a:p>
          <a:p>
            <a:pPr>
              <a:lnSpc>
                <a:spcPct val="120000"/>
              </a:lnSpc>
            </a:pPr>
            <a:r>
              <a:rPr lang="en-US" sz="2100" dirty="0" smtClean="0"/>
              <a:t>Chapter 7: </a:t>
            </a:r>
            <a:r>
              <a:rPr lang="en-US" sz="2100" dirty="0"/>
              <a:t>Agile and the Federal Acquisition </a:t>
            </a:r>
            <a:r>
              <a:rPr lang="en-US" sz="2100" dirty="0" smtClean="0"/>
              <a:t>Process</a:t>
            </a:r>
            <a:endParaRPr lang="en-US" sz="2100" dirty="0" smtClean="0"/>
          </a:p>
          <a:p>
            <a:pPr>
              <a:lnSpc>
                <a:spcPct val="120000"/>
              </a:lnSpc>
            </a:pPr>
            <a:r>
              <a:rPr lang="en-US" sz="2100" dirty="0"/>
              <a:t>Chapter 8: </a:t>
            </a:r>
            <a:r>
              <a:rPr lang="en-US" sz="2100" dirty="0" smtClean="0"/>
              <a:t>Agile and Program Management Factors</a:t>
            </a:r>
            <a:endParaRPr lang="en-US" sz="2100" dirty="0"/>
          </a:p>
          <a:p>
            <a:pPr>
              <a:lnSpc>
                <a:spcPct val="120000"/>
              </a:lnSpc>
            </a:pPr>
            <a:r>
              <a:rPr lang="en-US" sz="2100" dirty="0" smtClean="0"/>
              <a:t>Chapter 9: Agile </a:t>
            </a:r>
            <a:r>
              <a:rPr lang="en-US" sz="2100" dirty="0" smtClean="0"/>
              <a:t>and Program Control Best Practices</a:t>
            </a:r>
          </a:p>
          <a:p>
            <a:pPr lvl="1">
              <a:lnSpc>
                <a:spcPct val="120000"/>
              </a:lnSpc>
            </a:pPr>
            <a:r>
              <a:rPr lang="en-US" sz="1900" dirty="0" smtClean="0"/>
              <a:t>Cost Estimating, </a:t>
            </a:r>
            <a:r>
              <a:rPr lang="en-US" sz="1900" dirty="0" smtClean="0"/>
              <a:t>Scheduling, </a:t>
            </a:r>
            <a:r>
              <a:rPr lang="en-US" sz="1900" dirty="0" smtClean="0"/>
              <a:t>EVM, and AOA Best Practices</a:t>
            </a:r>
          </a:p>
          <a:p>
            <a:pPr>
              <a:lnSpc>
                <a:spcPct val="120000"/>
              </a:lnSpc>
            </a:pPr>
            <a:r>
              <a:rPr lang="en-US" sz="2100" dirty="0" smtClean="0"/>
              <a:t>Appendixes</a:t>
            </a:r>
            <a:endParaRPr lang="en-US" sz="2100" dirty="0" smtClean="0"/>
          </a:p>
          <a:p>
            <a:pPr lvl="1">
              <a:lnSpc>
                <a:spcPct val="120000"/>
              </a:lnSpc>
            </a:pPr>
            <a:r>
              <a:rPr lang="en-US" sz="2100" dirty="0" smtClean="0"/>
              <a:t>Tentative topics: Glossary/Rosetta Stone, Debunking Agile Myths, Agile Methodologies, Questions for Auditors and Managers, Gap analysis with other Agile guides, etc. </a:t>
            </a:r>
            <a:endParaRPr lang="en-US" sz="2100" dirty="0"/>
          </a:p>
        </p:txBody>
      </p:sp>
      <p:sp>
        <p:nvSpPr>
          <p:cNvPr id="4" name="Rounded Rectangular Callout 3"/>
          <p:cNvSpPr/>
          <p:nvPr/>
        </p:nvSpPr>
        <p:spPr>
          <a:xfrm>
            <a:off x="6629400" y="1219200"/>
            <a:ext cx="2362200" cy="1219200"/>
          </a:xfrm>
          <a:prstGeom prst="wedgeRoundRectCallout">
            <a:avLst>
              <a:gd name="adj1" fmla="val -46856"/>
              <a:gd name="adj2" fmla="val 118757"/>
              <a:gd name="adj3" fmla="val 16667"/>
            </a:avLst>
          </a:prstGeom>
        </p:spPr>
        <p:style>
          <a:lnRef idx="2">
            <a:schemeClr val="dk1">
              <a:shade val="50000"/>
            </a:schemeClr>
          </a:lnRef>
          <a:fillRef idx="1">
            <a:schemeClr val="dk1"/>
          </a:fillRef>
          <a:effectRef idx="0">
            <a:schemeClr val="dk1"/>
          </a:effectRef>
          <a:fontRef idx="minor">
            <a:schemeClr val="lt1"/>
          </a:fontRef>
        </p:style>
        <p:txBody>
          <a:bodyPr lIns="91429" tIns="45714" rIns="91429" bIns="45714" rtlCol="0" anchor="ctr"/>
          <a:lstStyle/>
          <a:p>
            <a:pPr algn="ctr"/>
            <a:r>
              <a:rPr lang="en-US" dirty="0" smtClean="0"/>
              <a:t>Subject to Change, Additional Topics TBD</a:t>
            </a:r>
            <a:endParaRPr lang="en-US" dirty="0"/>
          </a:p>
        </p:txBody>
      </p:sp>
    </p:spTree>
    <p:extLst>
      <p:ext uri="{BB962C8B-B14F-4D97-AF65-F5344CB8AC3E}">
        <p14:creationId xmlns:p14="http://schemas.microsoft.com/office/powerpoint/2010/main" val="2930344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788727" cy="508299"/>
          </a:xfrm>
        </p:spPr>
        <p:txBody>
          <a:bodyPr>
            <a:noAutofit/>
          </a:bodyPr>
          <a:lstStyle/>
          <a:p>
            <a:r>
              <a:rPr lang="en-US" dirty="0" smtClean="0"/>
              <a:t>The Role of GAO in Government</a:t>
            </a:r>
            <a:endParaRPr lang="en-US" dirty="0"/>
          </a:p>
        </p:txBody>
      </p:sp>
      <p:sp>
        <p:nvSpPr>
          <p:cNvPr id="3" name="Content Placeholder 2"/>
          <p:cNvSpPr>
            <a:spLocks noGrp="1"/>
          </p:cNvSpPr>
          <p:nvPr>
            <p:ph idx="1"/>
          </p:nvPr>
        </p:nvSpPr>
        <p:spPr>
          <a:xfrm>
            <a:off x="346364" y="1143000"/>
            <a:ext cx="8520545" cy="4227755"/>
          </a:xfrm>
        </p:spPr>
        <p:txBody>
          <a:bodyPr>
            <a:noAutofit/>
          </a:bodyPr>
          <a:lstStyle/>
          <a:p>
            <a:pPr marL="0" indent="0">
              <a:buNone/>
            </a:pPr>
            <a:r>
              <a:rPr lang="en-US" sz="2400" dirty="0"/>
              <a:t>Known as the investigative arm of Congress, GAO exists to support Congress in meeting its constitutional responsibilities.  </a:t>
            </a:r>
          </a:p>
          <a:p>
            <a:pPr>
              <a:buNone/>
            </a:pPr>
            <a:endParaRPr lang="en-US" sz="1000" dirty="0"/>
          </a:p>
          <a:p>
            <a:pPr>
              <a:buNone/>
            </a:pPr>
            <a:r>
              <a:rPr lang="en-US" sz="2400" dirty="0"/>
              <a:t>To that end, GAO works to</a:t>
            </a:r>
          </a:p>
          <a:p>
            <a:endParaRPr lang="en-US" sz="1200" dirty="0"/>
          </a:p>
          <a:p>
            <a:pPr lvl="1"/>
            <a:r>
              <a:rPr lang="en-US" sz="2000" dirty="0"/>
              <a:t>Help improve the performance of federal government</a:t>
            </a:r>
          </a:p>
          <a:p>
            <a:pPr lvl="1"/>
            <a:endParaRPr lang="en-US" sz="1000" dirty="0"/>
          </a:p>
          <a:p>
            <a:pPr lvl="1"/>
            <a:r>
              <a:rPr lang="en-US" sz="2000" dirty="0"/>
              <a:t>Ensure government agencies and programs are accountable to the American people</a:t>
            </a:r>
          </a:p>
          <a:p>
            <a:pPr lvl="1"/>
            <a:endParaRPr lang="en-US" sz="1000" dirty="0"/>
          </a:p>
          <a:p>
            <a:pPr lvl="1"/>
            <a:r>
              <a:rPr lang="en-US" sz="2000" dirty="0"/>
              <a:t>Examine the use of public funds, and </a:t>
            </a:r>
          </a:p>
          <a:p>
            <a:pPr lvl="1"/>
            <a:endParaRPr lang="en-US" sz="1000" dirty="0"/>
          </a:p>
          <a:p>
            <a:pPr lvl="1"/>
            <a:r>
              <a:rPr lang="en-US" sz="2000" dirty="0"/>
              <a:t>Evaluate federal programs by providing analyses and recommendations to help Congress make informed oversight and funding decisions</a:t>
            </a:r>
          </a:p>
          <a:p>
            <a:pPr lvl="1"/>
            <a:endParaRPr lang="en-US" sz="2400" dirty="0"/>
          </a:p>
        </p:txBody>
      </p:sp>
    </p:spTree>
    <p:extLst>
      <p:ext uri="{BB962C8B-B14F-4D97-AF65-F5344CB8AC3E}">
        <p14:creationId xmlns:p14="http://schemas.microsoft.com/office/powerpoint/2010/main" val="1348431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2500" cap="none" dirty="0" smtClean="0"/>
              <a:t/>
            </a:r>
            <a:br>
              <a:rPr lang="en-US" sz="2500" cap="none" dirty="0" smtClean="0"/>
            </a:br>
            <a:r>
              <a:rPr lang="en-US" sz="2500" cap="none" dirty="0" smtClean="0"/>
              <a:t/>
            </a:r>
            <a:br>
              <a:rPr lang="en-US" sz="2500" cap="none" dirty="0" smtClean="0"/>
            </a:br>
            <a:r>
              <a:rPr lang="en-US" sz="2500" cap="none" dirty="0" smtClean="0"/>
              <a:t/>
            </a:r>
            <a:br>
              <a:rPr lang="en-US" sz="2500" cap="none" dirty="0" smtClean="0"/>
            </a:br>
            <a:endParaRPr lang="en-US" sz="2500" cap="none" dirty="0"/>
          </a:p>
        </p:txBody>
      </p:sp>
      <p:sp>
        <p:nvSpPr>
          <p:cNvPr id="16387" name="Subtitle 2"/>
          <p:cNvSpPr>
            <a:spLocks noGrp="1"/>
          </p:cNvSpPr>
          <p:nvPr>
            <p:ph type="body" idx="1"/>
          </p:nvPr>
        </p:nvSpPr>
        <p:spPr/>
        <p:txBody>
          <a:bodyPr>
            <a:normAutofit fontScale="92500" lnSpcReduction="10000"/>
          </a:bodyPr>
          <a:lstStyle/>
          <a:p>
            <a:pPr algn="ctr"/>
            <a:r>
              <a:rPr lang="en-US" altLang="en-US" sz="2500" b="1" dirty="0" smtClean="0"/>
              <a:t>How Is the Government Performing? </a:t>
            </a:r>
          </a:p>
          <a:p>
            <a:pPr algn="ctr"/>
            <a:endParaRPr lang="en-US" altLang="en-US" sz="2500" b="1" dirty="0" smtClean="0"/>
          </a:p>
          <a:p>
            <a:pPr algn="ctr"/>
            <a:r>
              <a:rPr lang="en-US" altLang="en-US" b="1" dirty="0" smtClean="0"/>
              <a:t>To What Extent are Agencies Meeting Established </a:t>
            </a:r>
            <a:r>
              <a:rPr lang="en-US" altLang="en-US" b="1" dirty="0" smtClean="0"/>
              <a:t>Cost and Schedule </a:t>
            </a:r>
            <a:r>
              <a:rPr lang="en-US" altLang="en-US" b="1" dirty="0" smtClean="0"/>
              <a:t>Goals Reported to Congress </a:t>
            </a:r>
          </a:p>
        </p:txBody>
      </p:sp>
      <p:sp>
        <p:nvSpPr>
          <p:cNvPr id="5" name="Title 1"/>
          <p:cNvSpPr txBox="1">
            <a:spLocks/>
          </p:cNvSpPr>
          <p:nvPr/>
        </p:nvSpPr>
        <p:spPr>
          <a:xfrm>
            <a:off x="2209800" y="43543"/>
            <a:ext cx="8520545" cy="911711"/>
          </a:xfrm>
          <a:prstGeom prst="rect">
            <a:avLst/>
          </a:prstGeom>
        </p:spPr>
        <p:txBody>
          <a:bodyPr vert="horz" lIns="91429" tIns="45714" rIns="91429" bIns="45714" rtlCol="0" anchor="t">
            <a:normAutofit/>
          </a:bodyPr>
          <a:lstStyle>
            <a:lvl1pPr algn="l" defTabSz="914293"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r>
              <a:rPr lang="en-US" dirty="0" smtClean="0"/>
              <a:t>Audit Results</a:t>
            </a:r>
            <a:endParaRPr lang="en-US" dirty="0"/>
          </a:p>
        </p:txBody>
      </p:sp>
    </p:spTree>
    <p:extLst>
      <p:ext uri="{BB962C8B-B14F-4D97-AF65-F5344CB8AC3E}">
        <p14:creationId xmlns:p14="http://schemas.microsoft.com/office/powerpoint/2010/main" val="110551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016702" y="0"/>
            <a:ext cx="8520545" cy="911711"/>
          </a:xfrm>
        </p:spPr>
        <p:txBody>
          <a:bodyPr>
            <a:normAutofit/>
          </a:bodyPr>
          <a:lstStyle/>
          <a:p>
            <a:r>
              <a:rPr lang="en-US" altLang="en-US" sz="2500" dirty="0" smtClean="0"/>
              <a:t>How </a:t>
            </a:r>
            <a:r>
              <a:rPr lang="en-US" altLang="en-US" sz="2500" dirty="0"/>
              <a:t>I</a:t>
            </a:r>
            <a:r>
              <a:rPr lang="en-US" altLang="en-US" sz="2500" dirty="0" smtClean="0"/>
              <a:t>s The Government Performing </a:t>
            </a:r>
            <a:r>
              <a:rPr lang="en-US" altLang="en-US" sz="2500" dirty="0" smtClean="0"/>
              <a:t>in </a:t>
            </a:r>
            <a:r>
              <a:rPr lang="en-US" altLang="en-US" sz="2500" dirty="0" smtClean="0"/>
              <a:t/>
            </a:r>
            <a:br>
              <a:rPr lang="en-US" altLang="en-US" sz="2500" dirty="0" smtClean="0"/>
            </a:br>
            <a:r>
              <a:rPr lang="en-US" altLang="en-US" sz="2500" dirty="0" smtClean="0"/>
              <a:t>Developing Cost Estimates</a:t>
            </a:r>
            <a:r>
              <a:rPr lang="en-US" altLang="en-US" sz="2500" dirty="0" smtClean="0"/>
              <a:t>? </a:t>
            </a:r>
          </a:p>
        </p:txBody>
      </p:sp>
      <p:sp>
        <p:nvSpPr>
          <p:cNvPr id="17412" name="TextBox 6"/>
          <p:cNvSpPr txBox="1">
            <a:spLocks noChangeArrowheads="1"/>
          </p:cNvSpPr>
          <p:nvPr/>
        </p:nvSpPr>
        <p:spPr bwMode="auto">
          <a:xfrm>
            <a:off x="762000" y="6454775"/>
            <a:ext cx="55149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a:defRPr sz="2400">
                <a:solidFill>
                  <a:srgbClr val="0E1B8D"/>
                </a:solidFill>
                <a:latin typeface="Helvetica" pitchFamily="34" charset="0"/>
              </a:defRPr>
            </a:lvl1pPr>
            <a:lvl2pPr marL="742950" indent="-285750">
              <a:defRPr sz="2400">
                <a:solidFill>
                  <a:srgbClr val="0E1B8D"/>
                </a:solidFill>
                <a:latin typeface="Helvetica" pitchFamily="34" charset="0"/>
              </a:defRPr>
            </a:lvl2pPr>
            <a:lvl3pPr marL="1143000" indent="-228600">
              <a:defRPr sz="2400">
                <a:solidFill>
                  <a:srgbClr val="0E1B8D"/>
                </a:solidFill>
                <a:latin typeface="Helvetica" pitchFamily="34" charset="0"/>
              </a:defRPr>
            </a:lvl3pPr>
            <a:lvl4pPr marL="1600200" indent="-228600">
              <a:defRPr sz="2400">
                <a:solidFill>
                  <a:srgbClr val="0E1B8D"/>
                </a:solidFill>
                <a:latin typeface="Helvetica" pitchFamily="34" charset="0"/>
              </a:defRPr>
            </a:lvl4pPr>
            <a:lvl5pPr marL="2057400" indent="-228600">
              <a:defRPr sz="2400">
                <a:solidFill>
                  <a:srgbClr val="0E1B8D"/>
                </a:solidFill>
                <a:latin typeface="Helvetica" pitchFamily="34" charset="0"/>
              </a:defRPr>
            </a:lvl5pPr>
            <a:lvl6pPr marL="2514600" indent="-228600" eaLnBrk="0" fontAlgn="base" hangingPunct="0">
              <a:spcBef>
                <a:spcPct val="0"/>
              </a:spcBef>
              <a:spcAft>
                <a:spcPct val="0"/>
              </a:spcAft>
              <a:defRPr sz="2400">
                <a:solidFill>
                  <a:srgbClr val="0E1B8D"/>
                </a:solidFill>
                <a:latin typeface="Helvetica" pitchFamily="34" charset="0"/>
              </a:defRPr>
            </a:lvl6pPr>
            <a:lvl7pPr marL="2971800" indent="-228600" eaLnBrk="0" fontAlgn="base" hangingPunct="0">
              <a:spcBef>
                <a:spcPct val="0"/>
              </a:spcBef>
              <a:spcAft>
                <a:spcPct val="0"/>
              </a:spcAft>
              <a:defRPr sz="2400">
                <a:solidFill>
                  <a:srgbClr val="0E1B8D"/>
                </a:solidFill>
                <a:latin typeface="Helvetica" pitchFamily="34" charset="0"/>
              </a:defRPr>
            </a:lvl7pPr>
            <a:lvl8pPr marL="3429000" indent="-228600" eaLnBrk="0" fontAlgn="base" hangingPunct="0">
              <a:spcBef>
                <a:spcPct val="0"/>
              </a:spcBef>
              <a:spcAft>
                <a:spcPct val="0"/>
              </a:spcAft>
              <a:defRPr sz="2400">
                <a:solidFill>
                  <a:srgbClr val="0E1B8D"/>
                </a:solidFill>
                <a:latin typeface="Helvetica" pitchFamily="34" charset="0"/>
              </a:defRPr>
            </a:lvl8pPr>
            <a:lvl9pPr marL="3886200" indent="-228600" eaLnBrk="0" fontAlgn="base" hangingPunct="0">
              <a:spcBef>
                <a:spcPct val="0"/>
              </a:spcBef>
              <a:spcAft>
                <a:spcPct val="0"/>
              </a:spcAft>
              <a:defRPr sz="2400">
                <a:solidFill>
                  <a:srgbClr val="0E1B8D"/>
                </a:solidFill>
                <a:latin typeface="Helvetica" pitchFamily="34" charset="0"/>
              </a:defRPr>
            </a:lvl9pPr>
          </a:lstStyle>
          <a:p>
            <a:r>
              <a:rPr lang="en-US" altLang="en-US" sz="1000"/>
              <a:t>Data based on agencies and departments with three or more  GAO cost estimate assessments</a:t>
            </a:r>
          </a:p>
        </p:txBody>
      </p:sp>
      <p:graphicFrame>
        <p:nvGraphicFramePr>
          <p:cNvPr id="8" name="Table 7"/>
          <p:cNvGraphicFramePr>
            <a:graphicFrameLocks noGrp="1"/>
          </p:cNvGraphicFramePr>
          <p:nvPr>
            <p:extLst>
              <p:ext uri="{D42A27DB-BD31-4B8C-83A1-F6EECF244321}">
                <p14:modId xmlns:p14="http://schemas.microsoft.com/office/powerpoint/2010/main" val="1486135968"/>
              </p:ext>
            </p:extLst>
          </p:nvPr>
        </p:nvGraphicFramePr>
        <p:xfrm>
          <a:off x="1524002" y="6096000"/>
          <a:ext cx="7086597" cy="201613"/>
        </p:xfrm>
        <a:graphic>
          <a:graphicData uri="http://schemas.openxmlformats.org/drawingml/2006/table">
            <a:tbl>
              <a:tblPr/>
              <a:tblGrid>
                <a:gridCol w="1439041"/>
                <a:gridCol w="1411889"/>
                <a:gridCol w="1411889"/>
                <a:gridCol w="1411889"/>
                <a:gridCol w="1411889"/>
              </a:tblGrid>
              <a:tr h="201613">
                <a:tc>
                  <a:txBody>
                    <a:bodyPr/>
                    <a:lstStyle/>
                    <a:p>
                      <a:pPr algn="ctr" fontAlgn="ctr"/>
                      <a:r>
                        <a:rPr lang="en-US" sz="1000" b="0" i="0" u="none" strike="noStrike" dirty="0" smtClean="0">
                          <a:latin typeface="Arial"/>
                        </a:rPr>
                        <a:t>Fully Met</a:t>
                      </a:r>
                      <a:endParaRPr lang="en-US" sz="1000" b="0" i="0" u="none" strike="noStrike" dirty="0">
                        <a:latin typeface="Arial"/>
                      </a:endParaRPr>
                    </a:p>
                  </a:txBody>
                  <a:tcPr marL="8145" marR="8145" marT="7902" marB="0" anchor="ctr">
                    <a:lnL>
                      <a:noFill/>
                    </a:lnL>
                    <a:lnR>
                      <a:noFill/>
                    </a:lnR>
                    <a:lnT>
                      <a:noFill/>
                    </a:lnT>
                    <a:lnB>
                      <a:noFill/>
                    </a:lnB>
                    <a:solidFill>
                      <a:srgbClr val="63BE7B"/>
                    </a:solidFill>
                  </a:tcPr>
                </a:tc>
                <a:tc>
                  <a:txBody>
                    <a:bodyPr/>
                    <a:lstStyle/>
                    <a:p>
                      <a:pPr algn="ctr" fontAlgn="ctr"/>
                      <a:r>
                        <a:rPr lang="en-US" sz="1000" b="0" i="0" u="none" strike="noStrike" dirty="0" smtClean="0">
                          <a:latin typeface="Arial"/>
                        </a:rPr>
                        <a:t>Substantially</a:t>
                      </a:r>
                      <a:endParaRPr lang="en-US" sz="1000" b="0" i="0" u="none" strike="noStrike" dirty="0">
                        <a:latin typeface="Arial"/>
                      </a:endParaRPr>
                    </a:p>
                  </a:txBody>
                  <a:tcPr marL="8145" marR="8145" marT="7902" marB="0" anchor="ctr">
                    <a:lnL>
                      <a:noFill/>
                    </a:lnL>
                    <a:lnR>
                      <a:noFill/>
                    </a:lnR>
                    <a:lnT>
                      <a:noFill/>
                    </a:lnT>
                    <a:lnB>
                      <a:noFill/>
                    </a:lnB>
                    <a:solidFill>
                      <a:srgbClr val="B1D580"/>
                    </a:solidFill>
                  </a:tcPr>
                </a:tc>
                <a:tc>
                  <a:txBody>
                    <a:bodyPr/>
                    <a:lstStyle/>
                    <a:p>
                      <a:pPr algn="ctr" fontAlgn="ctr"/>
                      <a:r>
                        <a:rPr lang="en-US" sz="1000" b="0" i="0" u="none" strike="noStrike" dirty="0" smtClean="0">
                          <a:latin typeface="Arial"/>
                        </a:rPr>
                        <a:t>Partially</a:t>
                      </a:r>
                      <a:endParaRPr lang="en-US" sz="1000" b="0" i="0" u="none" strike="noStrike" dirty="0">
                        <a:latin typeface="Arial"/>
                      </a:endParaRPr>
                    </a:p>
                  </a:txBody>
                  <a:tcPr marL="8145" marR="8145" marT="7902" marB="0" anchor="ctr">
                    <a:lnL>
                      <a:noFill/>
                    </a:lnL>
                    <a:lnR>
                      <a:noFill/>
                    </a:lnR>
                    <a:lnT>
                      <a:noFill/>
                    </a:lnT>
                    <a:lnB>
                      <a:noFill/>
                    </a:lnB>
                    <a:solidFill>
                      <a:srgbClr val="FFEB84"/>
                    </a:solidFill>
                  </a:tcPr>
                </a:tc>
                <a:tc>
                  <a:txBody>
                    <a:bodyPr/>
                    <a:lstStyle/>
                    <a:p>
                      <a:pPr algn="ctr" fontAlgn="ctr"/>
                      <a:r>
                        <a:rPr lang="en-US" sz="1000" b="0" i="0" u="none" strike="noStrike" dirty="0" smtClean="0">
                          <a:latin typeface="Arial"/>
                        </a:rPr>
                        <a:t>Minimally</a:t>
                      </a:r>
                      <a:endParaRPr lang="en-US" sz="1000" b="0" i="0" u="none" strike="noStrike" dirty="0">
                        <a:latin typeface="Arial"/>
                      </a:endParaRPr>
                    </a:p>
                  </a:txBody>
                  <a:tcPr marL="8145" marR="8145" marT="7902" marB="0" anchor="ctr">
                    <a:lnL>
                      <a:noFill/>
                    </a:lnL>
                    <a:lnR>
                      <a:noFill/>
                    </a:lnR>
                    <a:lnT>
                      <a:noFill/>
                    </a:lnT>
                    <a:lnB>
                      <a:noFill/>
                    </a:lnB>
                    <a:solidFill>
                      <a:srgbClr val="FBAA77"/>
                    </a:solidFill>
                  </a:tcPr>
                </a:tc>
                <a:tc>
                  <a:txBody>
                    <a:bodyPr/>
                    <a:lstStyle/>
                    <a:p>
                      <a:pPr algn="ctr" fontAlgn="ctr"/>
                      <a:r>
                        <a:rPr lang="en-US" sz="1000" b="0" i="0" u="none" strike="noStrike" dirty="0" smtClean="0">
                          <a:latin typeface="Arial"/>
                        </a:rPr>
                        <a:t>Not Met</a:t>
                      </a:r>
                      <a:endParaRPr lang="en-US" sz="1000" b="0" i="0" u="none" strike="noStrike" dirty="0">
                        <a:latin typeface="Arial"/>
                      </a:endParaRPr>
                    </a:p>
                  </a:txBody>
                  <a:tcPr marL="8145" marR="8145" marT="7902" marB="0" anchor="ctr">
                    <a:lnL>
                      <a:noFill/>
                    </a:lnL>
                    <a:lnR>
                      <a:noFill/>
                    </a:lnR>
                    <a:lnT>
                      <a:noFill/>
                    </a:lnT>
                    <a:lnB>
                      <a:noFill/>
                    </a:lnB>
                    <a:solidFill>
                      <a:srgbClr val="F8696B"/>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452019472"/>
              </p:ext>
            </p:extLst>
          </p:nvPr>
        </p:nvGraphicFramePr>
        <p:xfrm>
          <a:off x="457200" y="1219200"/>
          <a:ext cx="8153396" cy="4648195"/>
        </p:xfrm>
        <a:graphic>
          <a:graphicData uri="http://schemas.openxmlformats.org/drawingml/2006/table">
            <a:tbl>
              <a:tblPr/>
              <a:tblGrid>
                <a:gridCol w="1027200"/>
                <a:gridCol w="1781549"/>
                <a:gridCol w="1915651"/>
                <a:gridCol w="1647447"/>
                <a:gridCol w="1781549"/>
              </a:tblGrid>
              <a:tr h="326155">
                <a:tc>
                  <a:txBody>
                    <a:bodyPr/>
                    <a:lstStyle/>
                    <a:p>
                      <a:pPr algn="ctr" fontAlgn="b"/>
                      <a:r>
                        <a:rPr lang="en-US" sz="1800" b="1" i="0" u="none" strike="noStrike" dirty="0">
                          <a:solidFill>
                            <a:srgbClr val="FFFFFF"/>
                          </a:solidFill>
                          <a:effectLst/>
                          <a:latin typeface="Calibri"/>
                        </a:rPr>
                        <a:t>Agency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dirty="0">
                          <a:solidFill>
                            <a:srgbClr val="FFFFFF"/>
                          </a:solidFill>
                          <a:effectLst/>
                          <a:latin typeface="Calibri"/>
                        </a:rPr>
                        <a:t>Comprehensive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dirty="0">
                          <a:solidFill>
                            <a:srgbClr val="FFFFFF"/>
                          </a:solidFill>
                          <a:effectLst/>
                          <a:latin typeface="Calibri"/>
                        </a:rPr>
                        <a:t>Well Documented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a:solidFill>
                            <a:srgbClr val="FFFFFF"/>
                          </a:solidFill>
                          <a:effectLst/>
                          <a:latin typeface="Calibri"/>
                        </a:rPr>
                        <a:t>Accurate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dirty="0">
                          <a:solidFill>
                            <a:srgbClr val="FFFFFF"/>
                          </a:solidFill>
                          <a:effectLst/>
                          <a:latin typeface="Calibri"/>
                        </a:rPr>
                        <a:t>Credible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360170">
                <a:tc>
                  <a:txBody>
                    <a:bodyPr/>
                    <a:lstStyle/>
                    <a:p>
                      <a:pPr algn="ctr" fontAlgn="b"/>
                      <a:r>
                        <a:rPr lang="en-US" sz="1800" b="1" i="0" u="none" strike="noStrike" dirty="0">
                          <a:solidFill>
                            <a:srgbClr val="FFFFFF"/>
                          </a:solidFill>
                          <a:effectLst/>
                          <a:latin typeface="Calibri"/>
                        </a:rPr>
                        <a:t>DOD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dirty="0">
                          <a:solidFill>
                            <a:schemeClr val="bg1"/>
                          </a:solidFill>
                          <a:effectLst/>
                          <a:latin typeface="Calibri"/>
                        </a:rPr>
                        <a:t>3.8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8D27F"/>
                    </a:solidFill>
                  </a:tcPr>
                </a:tc>
                <a:tc>
                  <a:txBody>
                    <a:bodyPr/>
                    <a:lstStyle/>
                    <a:p>
                      <a:pPr algn="ctr" fontAlgn="b"/>
                      <a:r>
                        <a:rPr lang="en-US" sz="100" b="0" i="0" u="none" strike="noStrike" dirty="0">
                          <a:solidFill>
                            <a:schemeClr val="bg1"/>
                          </a:solidFill>
                          <a:effectLst/>
                          <a:latin typeface="Calibri"/>
                        </a:rPr>
                        <a:t>3.4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4DF82"/>
                    </a:solidFill>
                  </a:tcPr>
                </a:tc>
                <a:tc>
                  <a:txBody>
                    <a:bodyPr/>
                    <a:lstStyle/>
                    <a:p>
                      <a:pPr algn="ctr" fontAlgn="b"/>
                      <a:r>
                        <a:rPr lang="en-US" sz="100" b="0" i="0" u="none" strike="noStrike" dirty="0">
                          <a:solidFill>
                            <a:schemeClr val="bg1"/>
                          </a:solidFill>
                          <a:effectLst/>
                          <a:latin typeface="Calibri"/>
                        </a:rPr>
                        <a:t>3.4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6E082"/>
                    </a:solidFill>
                  </a:tcPr>
                </a:tc>
                <a:tc>
                  <a:txBody>
                    <a:bodyPr/>
                    <a:lstStyle/>
                    <a:p>
                      <a:pPr algn="ctr" fontAlgn="b"/>
                      <a:r>
                        <a:rPr lang="en-US" sz="100" b="0" i="0" u="none" strike="noStrike" dirty="0">
                          <a:solidFill>
                            <a:schemeClr val="bg1"/>
                          </a:solidFill>
                          <a:effectLst/>
                          <a:latin typeface="Calibri"/>
                        </a:rPr>
                        <a:t>2.6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D37F"/>
                    </a:solidFill>
                  </a:tcPr>
                </a:tc>
              </a:tr>
              <a:tr h="360170">
                <a:tc>
                  <a:txBody>
                    <a:bodyPr/>
                    <a:lstStyle/>
                    <a:p>
                      <a:pPr algn="ctr" fontAlgn="b"/>
                      <a:r>
                        <a:rPr lang="en-US" sz="1800" b="1" i="0" u="none" strike="noStrike" dirty="0">
                          <a:solidFill>
                            <a:srgbClr val="FFFFFF"/>
                          </a:solidFill>
                          <a:effectLst/>
                          <a:latin typeface="Calibri"/>
                        </a:rPr>
                        <a:t>DHS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dirty="0">
                          <a:solidFill>
                            <a:schemeClr val="bg1"/>
                          </a:solidFill>
                          <a:effectLst/>
                          <a:latin typeface="Calibri"/>
                        </a:rPr>
                        <a:t>3.3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DE182"/>
                    </a:solidFill>
                  </a:tcPr>
                </a:tc>
                <a:tc>
                  <a:txBody>
                    <a:bodyPr/>
                    <a:lstStyle/>
                    <a:p>
                      <a:pPr algn="ctr" fontAlgn="b"/>
                      <a:r>
                        <a:rPr lang="en-US" sz="100" b="0" i="0" u="none" strike="noStrike" dirty="0">
                          <a:solidFill>
                            <a:schemeClr val="bg1"/>
                          </a:solidFill>
                          <a:effectLst/>
                          <a:latin typeface="Calibri"/>
                        </a:rPr>
                        <a:t>3.4</a:t>
                      </a:r>
                    </a:p>
                  </a:txBody>
                  <a:tcPr marL="9525" marR="9525" marT="9525" marB="0" anchor="b">
                    <a:lnL>
                      <a:noFill/>
                    </a:lnL>
                    <a:lnR>
                      <a:noFill/>
                    </a:lnR>
                    <a:lnT>
                      <a:noFill/>
                    </a:lnT>
                    <a:lnB>
                      <a:noFill/>
                    </a:lnB>
                    <a:solidFill>
                      <a:srgbClr val="D6E082"/>
                    </a:solidFill>
                  </a:tcPr>
                </a:tc>
                <a:tc>
                  <a:txBody>
                    <a:bodyPr/>
                    <a:lstStyle/>
                    <a:p>
                      <a:pPr algn="ctr" fontAlgn="b"/>
                      <a:r>
                        <a:rPr lang="en-US" sz="100" b="0" i="0" u="none" strike="noStrike">
                          <a:solidFill>
                            <a:schemeClr val="bg1"/>
                          </a:solidFill>
                          <a:effectLst/>
                          <a:latin typeface="Calibri"/>
                        </a:rPr>
                        <a:t>3.0</a:t>
                      </a:r>
                    </a:p>
                  </a:txBody>
                  <a:tcPr marL="9525" marR="9525" marT="9525" marB="0" anchor="b">
                    <a:lnL>
                      <a:noFill/>
                    </a:lnL>
                    <a:lnR>
                      <a:noFill/>
                    </a:lnR>
                    <a:lnT>
                      <a:noFill/>
                    </a:lnT>
                    <a:lnB>
                      <a:noFill/>
                    </a:lnB>
                    <a:solidFill>
                      <a:srgbClr val="FFEB84"/>
                    </a:solidFill>
                  </a:tcPr>
                </a:tc>
                <a:tc>
                  <a:txBody>
                    <a:bodyPr/>
                    <a:lstStyle/>
                    <a:p>
                      <a:pPr algn="ctr" fontAlgn="b"/>
                      <a:r>
                        <a:rPr lang="en-US" sz="100" b="0" i="0" u="none" strike="noStrike">
                          <a:solidFill>
                            <a:schemeClr val="bg1"/>
                          </a:solidFill>
                          <a:effectLst/>
                          <a:latin typeface="Calibri"/>
                        </a:rPr>
                        <a:t>2.7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DD57F"/>
                    </a:solidFill>
                  </a:tcPr>
                </a:tc>
              </a:tr>
              <a:tr h="360170">
                <a:tc>
                  <a:txBody>
                    <a:bodyPr/>
                    <a:lstStyle/>
                    <a:p>
                      <a:pPr algn="ctr" fontAlgn="b"/>
                      <a:r>
                        <a:rPr lang="en-US" sz="1800" b="1" i="0" u="none" strike="noStrike" dirty="0">
                          <a:solidFill>
                            <a:srgbClr val="FFFFFF"/>
                          </a:solidFill>
                          <a:effectLst/>
                          <a:latin typeface="Calibri"/>
                        </a:rPr>
                        <a:t>IRS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a:solidFill>
                            <a:schemeClr val="bg1"/>
                          </a:solidFill>
                          <a:effectLst/>
                          <a:latin typeface="Calibri"/>
                        </a:rPr>
                        <a:t>3.5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CCDD82"/>
                    </a:solidFill>
                  </a:tcPr>
                </a:tc>
                <a:tc>
                  <a:txBody>
                    <a:bodyPr/>
                    <a:lstStyle/>
                    <a:p>
                      <a:pPr algn="ctr" fontAlgn="b"/>
                      <a:r>
                        <a:rPr lang="en-US" sz="100" b="0" i="0" u="none" strike="noStrike" dirty="0">
                          <a:solidFill>
                            <a:schemeClr val="bg1"/>
                          </a:solidFill>
                          <a:effectLst/>
                          <a:latin typeface="Calibri"/>
                        </a:rPr>
                        <a:t>3.1</a:t>
                      </a:r>
                    </a:p>
                  </a:txBody>
                  <a:tcPr marL="9525" marR="9525" marT="9525" marB="0" anchor="b">
                    <a:lnL>
                      <a:noFill/>
                    </a:lnL>
                    <a:lnR>
                      <a:noFill/>
                    </a:lnR>
                    <a:lnT>
                      <a:noFill/>
                    </a:lnT>
                    <a:lnB>
                      <a:noFill/>
                    </a:lnB>
                    <a:solidFill>
                      <a:srgbClr val="F7E984"/>
                    </a:solidFill>
                  </a:tcPr>
                </a:tc>
                <a:tc>
                  <a:txBody>
                    <a:bodyPr/>
                    <a:lstStyle/>
                    <a:p>
                      <a:pPr algn="ctr" fontAlgn="b"/>
                      <a:r>
                        <a:rPr lang="en-US" sz="100" b="0" i="0" u="none" strike="noStrike">
                          <a:solidFill>
                            <a:schemeClr val="bg1"/>
                          </a:solidFill>
                          <a:effectLst/>
                          <a:latin typeface="Calibri"/>
                        </a:rPr>
                        <a:t>3.1</a:t>
                      </a:r>
                    </a:p>
                  </a:txBody>
                  <a:tcPr marL="9525" marR="9525" marT="9525" marB="0" anchor="b">
                    <a:lnL>
                      <a:noFill/>
                    </a:lnL>
                    <a:lnR>
                      <a:noFill/>
                    </a:lnR>
                    <a:lnT>
                      <a:noFill/>
                    </a:lnT>
                    <a:lnB>
                      <a:noFill/>
                    </a:lnB>
                    <a:solidFill>
                      <a:srgbClr val="F7E984"/>
                    </a:solidFill>
                  </a:tcPr>
                </a:tc>
                <a:tc>
                  <a:txBody>
                    <a:bodyPr/>
                    <a:lstStyle/>
                    <a:p>
                      <a:pPr algn="ctr" fontAlgn="b"/>
                      <a:r>
                        <a:rPr lang="en-US" sz="100" b="0" i="0" u="none" strike="noStrike">
                          <a:solidFill>
                            <a:schemeClr val="bg1"/>
                          </a:solidFill>
                          <a:effectLst/>
                          <a:latin typeface="Calibri"/>
                        </a:rPr>
                        <a:t>2.5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DC77D"/>
                    </a:solidFill>
                  </a:tcPr>
                </a:tc>
              </a:tr>
              <a:tr h="360170">
                <a:tc>
                  <a:txBody>
                    <a:bodyPr/>
                    <a:lstStyle/>
                    <a:p>
                      <a:pPr algn="ctr" fontAlgn="b"/>
                      <a:r>
                        <a:rPr lang="en-US" sz="1800" b="1" i="0" u="none" strike="noStrike" dirty="0">
                          <a:solidFill>
                            <a:srgbClr val="FFFFFF"/>
                          </a:solidFill>
                          <a:effectLst/>
                          <a:latin typeface="Calibri"/>
                        </a:rPr>
                        <a:t>DOE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a:solidFill>
                            <a:schemeClr val="bg1"/>
                          </a:solidFill>
                          <a:effectLst/>
                          <a:latin typeface="Calibri"/>
                        </a:rPr>
                        <a:t>3.4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4DF82"/>
                    </a:solidFill>
                  </a:tcPr>
                </a:tc>
                <a:tc>
                  <a:txBody>
                    <a:bodyPr/>
                    <a:lstStyle/>
                    <a:p>
                      <a:pPr algn="ctr" fontAlgn="b"/>
                      <a:r>
                        <a:rPr lang="en-US" sz="100" b="0" i="0" u="none" strike="noStrike" dirty="0">
                          <a:solidFill>
                            <a:schemeClr val="bg1"/>
                          </a:solidFill>
                          <a:effectLst/>
                          <a:latin typeface="Calibri"/>
                        </a:rPr>
                        <a:t>3.2</a:t>
                      </a:r>
                    </a:p>
                  </a:txBody>
                  <a:tcPr marL="9525" marR="9525" marT="9525" marB="0" anchor="b">
                    <a:lnL>
                      <a:noFill/>
                    </a:lnL>
                    <a:lnR>
                      <a:noFill/>
                    </a:lnR>
                    <a:lnT>
                      <a:noFill/>
                    </a:lnT>
                    <a:lnB>
                      <a:noFill/>
                    </a:lnB>
                    <a:solidFill>
                      <a:srgbClr val="EEE784"/>
                    </a:solidFill>
                  </a:tcPr>
                </a:tc>
                <a:tc>
                  <a:txBody>
                    <a:bodyPr/>
                    <a:lstStyle/>
                    <a:p>
                      <a:pPr algn="ctr" fontAlgn="b"/>
                      <a:r>
                        <a:rPr lang="en-US" sz="100" b="0" i="0" u="none" strike="noStrike" dirty="0">
                          <a:solidFill>
                            <a:schemeClr val="bg1"/>
                          </a:solidFill>
                          <a:effectLst/>
                          <a:latin typeface="Calibri"/>
                        </a:rPr>
                        <a:t>2.9</a:t>
                      </a:r>
                    </a:p>
                  </a:txBody>
                  <a:tcPr marL="9525" marR="9525" marT="9525" marB="0" anchor="b">
                    <a:lnL>
                      <a:noFill/>
                    </a:lnL>
                    <a:lnR>
                      <a:noFill/>
                    </a:lnR>
                    <a:lnT>
                      <a:noFill/>
                    </a:lnT>
                    <a:lnB>
                      <a:noFill/>
                    </a:lnB>
                    <a:solidFill>
                      <a:srgbClr val="FEE582"/>
                    </a:solidFill>
                  </a:tcPr>
                </a:tc>
                <a:tc>
                  <a:txBody>
                    <a:bodyPr/>
                    <a:lstStyle/>
                    <a:p>
                      <a:pPr algn="ctr" fontAlgn="b"/>
                      <a:r>
                        <a:rPr lang="en-US" sz="100" b="0" i="0" u="none" strike="noStrike">
                          <a:solidFill>
                            <a:schemeClr val="bg1"/>
                          </a:solidFill>
                          <a:effectLst/>
                          <a:latin typeface="Calibri"/>
                        </a:rPr>
                        <a:t>2.3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CBF7B"/>
                    </a:solidFill>
                  </a:tcPr>
                </a:tc>
              </a:tr>
              <a:tr h="360170">
                <a:tc>
                  <a:txBody>
                    <a:bodyPr/>
                    <a:lstStyle/>
                    <a:p>
                      <a:pPr algn="ctr" fontAlgn="b"/>
                      <a:r>
                        <a:rPr lang="en-US" sz="1800" b="1" i="0" u="none" strike="noStrike" dirty="0">
                          <a:solidFill>
                            <a:srgbClr val="FFFFFF"/>
                          </a:solidFill>
                          <a:effectLst/>
                          <a:latin typeface="Calibri"/>
                        </a:rPr>
                        <a:t>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a:solidFill>
                            <a:schemeClr val="bg1"/>
                          </a:solidFill>
                          <a:effectLst/>
                          <a:latin typeface="Calibri"/>
                        </a:rPr>
                        <a:t>3.9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4D17F"/>
                    </a:solidFill>
                  </a:tcPr>
                </a:tc>
                <a:tc>
                  <a:txBody>
                    <a:bodyPr/>
                    <a:lstStyle/>
                    <a:p>
                      <a:pPr algn="ctr" fontAlgn="b"/>
                      <a:r>
                        <a:rPr lang="en-US" sz="100" b="0" i="0" u="none" strike="noStrike">
                          <a:solidFill>
                            <a:schemeClr val="bg1"/>
                          </a:solidFill>
                          <a:effectLst/>
                          <a:latin typeface="Calibri"/>
                        </a:rPr>
                        <a:t>3.9</a:t>
                      </a:r>
                    </a:p>
                  </a:txBody>
                  <a:tcPr marL="9525" marR="9525" marT="9525" marB="0" anchor="b">
                    <a:lnL>
                      <a:noFill/>
                    </a:lnL>
                    <a:lnR>
                      <a:noFill/>
                    </a:lnR>
                    <a:lnT>
                      <a:noFill/>
                    </a:lnT>
                    <a:lnB>
                      <a:noFill/>
                    </a:lnB>
                    <a:solidFill>
                      <a:srgbClr val="A4D17F"/>
                    </a:solidFill>
                  </a:tcPr>
                </a:tc>
                <a:tc>
                  <a:txBody>
                    <a:bodyPr/>
                    <a:lstStyle/>
                    <a:p>
                      <a:pPr algn="ctr" fontAlgn="b"/>
                      <a:r>
                        <a:rPr lang="en-US" sz="100" b="0" i="0" u="none" strike="noStrike" dirty="0">
                          <a:solidFill>
                            <a:schemeClr val="bg1"/>
                          </a:solidFill>
                          <a:effectLst/>
                          <a:latin typeface="Calibri"/>
                        </a:rPr>
                        <a:t>2.6</a:t>
                      </a:r>
                    </a:p>
                  </a:txBody>
                  <a:tcPr marL="9525" marR="9525" marT="9525" marB="0" anchor="b">
                    <a:lnL>
                      <a:noFill/>
                    </a:lnL>
                    <a:lnR>
                      <a:noFill/>
                    </a:lnR>
                    <a:lnT>
                      <a:noFill/>
                    </a:lnT>
                    <a:lnB>
                      <a:noFill/>
                    </a:lnB>
                    <a:solidFill>
                      <a:srgbClr val="FDD27F"/>
                    </a:solidFill>
                  </a:tcPr>
                </a:tc>
                <a:tc>
                  <a:txBody>
                    <a:bodyPr/>
                    <a:lstStyle/>
                    <a:p>
                      <a:pPr algn="ctr" fontAlgn="b"/>
                      <a:r>
                        <a:rPr lang="en-US" sz="100" b="0" i="0" u="none" strike="noStrike">
                          <a:solidFill>
                            <a:schemeClr val="bg1"/>
                          </a:solidFill>
                          <a:effectLst/>
                          <a:latin typeface="Calibri"/>
                        </a:rPr>
                        <a:t>2.5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DCA7D"/>
                    </a:solidFill>
                  </a:tcPr>
                </a:tc>
              </a:tr>
              <a:tr h="360170">
                <a:tc>
                  <a:txBody>
                    <a:bodyPr/>
                    <a:lstStyle/>
                    <a:p>
                      <a:pPr algn="ctr" fontAlgn="b"/>
                      <a:r>
                        <a:rPr lang="en-US" sz="1800" b="1" i="0" u="none" strike="noStrike" dirty="0">
                          <a:solidFill>
                            <a:srgbClr val="FFFFFF"/>
                          </a:solidFill>
                          <a:effectLst/>
                          <a:latin typeface="Calibri"/>
                        </a:rPr>
                        <a:t>MDA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a:solidFill>
                            <a:schemeClr val="bg1"/>
                          </a:solidFill>
                          <a:effectLst/>
                          <a:latin typeface="Calibri"/>
                        </a:rPr>
                        <a:t>2.6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D27F"/>
                    </a:solidFill>
                  </a:tcPr>
                </a:tc>
                <a:tc>
                  <a:txBody>
                    <a:bodyPr/>
                    <a:lstStyle/>
                    <a:p>
                      <a:pPr algn="ctr" fontAlgn="b"/>
                      <a:r>
                        <a:rPr lang="en-US" sz="100" b="0" i="0" u="none" strike="noStrike">
                          <a:solidFill>
                            <a:schemeClr val="bg1"/>
                          </a:solidFill>
                          <a:effectLst/>
                          <a:latin typeface="Calibri"/>
                        </a:rPr>
                        <a:t>2.4</a:t>
                      </a:r>
                    </a:p>
                  </a:txBody>
                  <a:tcPr marL="9525" marR="9525" marT="9525" marB="0" anchor="b">
                    <a:lnL>
                      <a:noFill/>
                    </a:lnL>
                    <a:lnR>
                      <a:noFill/>
                    </a:lnR>
                    <a:lnT>
                      <a:noFill/>
                    </a:lnT>
                    <a:lnB>
                      <a:noFill/>
                    </a:lnB>
                    <a:solidFill>
                      <a:srgbClr val="FCC27C"/>
                    </a:solidFill>
                  </a:tcPr>
                </a:tc>
                <a:tc>
                  <a:txBody>
                    <a:bodyPr/>
                    <a:lstStyle/>
                    <a:p>
                      <a:pPr algn="ctr" fontAlgn="b"/>
                      <a:r>
                        <a:rPr lang="en-US" sz="100" b="0" i="0" u="none" strike="noStrike" dirty="0">
                          <a:solidFill>
                            <a:schemeClr val="bg1"/>
                          </a:solidFill>
                          <a:effectLst/>
                          <a:latin typeface="Calibri"/>
                        </a:rPr>
                        <a:t>2.5</a:t>
                      </a:r>
                    </a:p>
                  </a:txBody>
                  <a:tcPr marL="9525" marR="9525" marT="9525" marB="0" anchor="b">
                    <a:lnL>
                      <a:noFill/>
                    </a:lnL>
                    <a:lnR>
                      <a:noFill/>
                    </a:lnR>
                    <a:lnT>
                      <a:noFill/>
                    </a:lnT>
                    <a:lnB>
                      <a:noFill/>
                    </a:lnB>
                    <a:solidFill>
                      <a:srgbClr val="FDCA7D"/>
                    </a:solidFill>
                  </a:tcPr>
                </a:tc>
                <a:tc>
                  <a:txBody>
                    <a:bodyPr/>
                    <a:lstStyle/>
                    <a:p>
                      <a:pPr algn="ctr" fontAlgn="b"/>
                      <a:r>
                        <a:rPr lang="en-US" sz="100" b="0" i="0" u="none" strike="noStrike" dirty="0">
                          <a:solidFill>
                            <a:schemeClr val="bg1"/>
                          </a:solidFill>
                          <a:effectLst/>
                          <a:latin typeface="Calibri"/>
                        </a:rPr>
                        <a:t>2.0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BAA77"/>
                    </a:solidFill>
                  </a:tcPr>
                </a:tc>
              </a:tr>
              <a:tr h="360170">
                <a:tc>
                  <a:txBody>
                    <a:bodyPr/>
                    <a:lstStyle/>
                    <a:p>
                      <a:pPr algn="ctr" fontAlgn="b"/>
                      <a:r>
                        <a:rPr lang="en-US" sz="1800" b="1" i="0" u="none" strike="noStrike" dirty="0">
                          <a:solidFill>
                            <a:srgbClr val="FFFFFF"/>
                          </a:solidFill>
                          <a:effectLst/>
                          <a:latin typeface="Calibri"/>
                        </a:rPr>
                        <a:t>DOT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a:solidFill>
                            <a:schemeClr val="bg1"/>
                          </a:solidFill>
                          <a:effectLst/>
                          <a:latin typeface="Calibri"/>
                        </a:rPr>
                        <a:t>3.5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CCDD82"/>
                    </a:solidFill>
                  </a:tcPr>
                </a:tc>
                <a:tc>
                  <a:txBody>
                    <a:bodyPr/>
                    <a:lstStyle/>
                    <a:p>
                      <a:pPr algn="ctr" fontAlgn="b"/>
                      <a:r>
                        <a:rPr lang="en-US" sz="100" b="0" i="0" u="none" strike="noStrike">
                          <a:solidFill>
                            <a:schemeClr val="bg1"/>
                          </a:solidFill>
                          <a:effectLst/>
                          <a:latin typeface="Calibri"/>
                        </a:rPr>
                        <a:t>3.5</a:t>
                      </a:r>
                    </a:p>
                  </a:txBody>
                  <a:tcPr marL="9525" marR="9525" marT="9525" marB="0" anchor="b">
                    <a:lnL>
                      <a:noFill/>
                    </a:lnL>
                    <a:lnR>
                      <a:noFill/>
                    </a:lnR>
                    <a:lnT>
                      <a:noFill/>
                    </a:lnT>
                    <a:lnB>
                      <a:noFill/>
                    </a:lnB>
                    <a:solidFill>
                      <a:srgbClr val="CCDD82"/>
                    </a:solidFill>
                  </a:tcPr>
                </a:tc>
                <a:tc>
                  <a:txBody>
                    <a:bodyPr/>
                    <a:lstStyle/>
                    <a:p>
                      <a:pPr algn="ctr" fontAlgn="b"/>
                      <a:r>
                        <a:rPr lang="en-US" sz="100" b="0" i="0" u="none" strike="noStrike" dirty="0">
                          <a:solidFill>
                            <a:schemeClr val="bg1"/>
                          </a:solidFill>
                          <a:effectLst/>
                          <a:latin typeface="Calibri"/>
                        </a:rPr>
                        <a:t>3.2</a:t>
                      </a:r>
                    </a:p>
                  </a:txBody>
                  <a:tcPr marL="9525" marR="9525" marT="9525" marB="0" anchor="b">
                    <a:lnL>
                      <a:noFill/>
                    </a:lnL>
                    <a:lnR>
                      <a:noFill/>
                    </a:lnR>
                    <a:lnT>
                      <a:noFill/>
                    </a:lnT>
                    <a:lnB>
                      <a:noFill/>
                    </a:lnB>
                    <a:solidFill>
                      <a:srgbClr val="EEE784"/>
                    </a:solidFill>
                  </a:tcPr>
                </a:tc>
                <a:tc>
                  <a:txBody>
                    <a:bodyPr/>
                    <a:lstStyle/>
                    <a:p>
                      <a:pPr algn="ctr" fontAlgn="b"/>
                      <a:r>
                        <a:rPr lang="en-US" sz="100" b="0" i="0" u="none" strike="noStrike" dirty="0">
                          <a:solidFill>
                            <a:schemeClr val="bg1"/>
                          </a:solidFill>
                          <a:effectLst/>
                          <a:latin typeface="Calibri"/>
                        </a:rPr>
                        <a:t>2.3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CBF7B"/>
                    </a:solidFill>
                  </a:tcPr>
                </a:tc>
              </a:tr>
              <a:tr h="360170">
                <a:tc>
                  <a:txBody>
                    <a:bodyPr/>
                    <a:lstStyle/>
                    <a:p>
                      <a:pPr algn="ctr" fontAlgn="b"/>
                      <a:r>
                        <a:rPr lang="en-US" sz="1800" b="1" i="0" u="none" strike="noStrike" dirty="0">
                          <a:solidFill>
                            <a:srgbClr val="FFFFFF"/>
                          </a:solidFill>
                          <a:effectLst/>
                          <a:latin typeface="Calibri"/>
                        </a:rPr>
                        <a:t>DOC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dirty="0">
                          <a:solidFill>
                            <a:schemeClr val="bg1"/>
                          </a:solidFill>
                          <a:effectLst/>
                          <a:latin typeface="Calibri"/>
                        </a:rPr>
                        <a:t>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EB84"/>
                    </a:solidFill>
                  </a:tcPr>
                </a:tc>
                <a:tc>
                  <a:txBody>
                    <a:bodyPr/>
                    <a:lstStyle/>
                    <a:p>
                      <a:pPr algn="ctr" fontAlgn="b"/>
                      <a:r>
                        <a:rPr lang="en-US" sz="100" b="0" i="0" u="none" strike="noStrike">
                          <a:solidFill>
                            <a:schemeClr val="bg1"/>
                          </a:solidFill>
                          <a:effectLst/>
                          <a:latin typeface="Calibri"/>
                        </a:rPr>
                        <a:t>2.2</a:t>
                      </a:r>
                    </a:p>
                  </a:txBody>
                  <a:tcPr marL="9525" marR="9525" marT="9525" marB="0" anchor="b">
                    <a:lnL>
                      <a:noFill/>
                    </a:lnL>
                    <a:lnR>
                      <a:noFill/>
                    </a:lnR>
                    <a:lnT>
                      <a:noFill/>
                    </a:lnT>
                    <a:lnB>
                      <a:noFill/>
                    </a:lnB>
                    <a:solidFill>
                      <a:srgbClr val="FCB77A"/>
                    </a:solidFill>
                  </a:tcPr>
                </a:tc>
                <a:tc>
                  <a:txBody>
                    <a:bodyPr/>
                    <a:lstStyle/>
                    <a:p>
                      <a:pPr algn="ctr" fontAlgn="b"/>
                      <a:r>
                        <a:rPr lang="en-US" sz="100" b="0" i="0" u="none" strike="noStrike" dirty="0">
                          <a:solidFill>
                            <a:schemeClr val="bg1"/>
                          </a:solidFill>
                          <a:effectLst/>
                          <a:latin typeface="Calibri"/>
                        </a:rPr>
                        <a:t>2.6</a:t>
                      </a:r>
                    </a:p>
                  </a:txBody>
                  <a:tcPr marL="9525" marR="9525" marT="9525" marB="0" anchor="b">
                    <a:lnL>
                      <a:noFill/>
                    </a:lnL>
                    <a:lnR>
                      <a:noFill/>
                    </a:lnR>
                    <a:lnT>
                      <a:noFill/>
                    </a:lnT>
                    <a:lnB>
                      <a:noFill/>
                    </a:lnB>
                    <a:solidFill>
                      <a:srgbClr val="FDD17F"/>
                    </a:solidFill>
                  </a:tcPr>
                </a:tc>
                <a:tc>
                  <a:txBody>
                    <a:bodyPr/>
                    <a:lstStyle/>
                    <a:p>
                      <a:pPr algn="ctr" fontAlgn="b"/>
                      <a:r>
                        <a:rPr lang="en-US" sz="100" b="0" i="0" u="none" strike="noStrike" dirty="0">
                          <a:solidFill>
                            <a:schemeClr val="bg1"/>
                          </a:solidFill>
                          <a:effectLst/>
                          <a:latin typeface="Calibri"/>
                        </a:rPr>
                        <a:t>1.6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9072"/>
                    </a:solidFill>
                  </a:tcPr>
                </a:tc>
              </a:tr>
              <a:tr h="360170">
                <a:tc>
                  <a:txBody>
                    <a:bodyPr/>
                    <a:lstStyle/>
                    <a:p>
                      <a:pPr algn="ctr" fontAlgn="b"/>
                      <a:r>
                        <a:rPr lang="en-US" sz="1800" b="1" i="0" u="none" strike="noStrike" dirty="0">
                          <a:solidFill>
                            <a:srgbClr val="FFFFFF"/>
                          </a:solidFill>
                          <a:effectLst/>
                          <a:latin typeface="Calibri"/>
                        </a:rPr>
                        <a:t>HUD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a:solidFill>
                            <a:schemeClr val="bg1"/>
                          </a:solidFill>
                          <a:effectLst/>
                          <a:latin typeface="Calibri"/>
                        </a:rPr>
                        <a:t>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CBA7A"/>
                    </a:solidFill>
                  </a:tcPr>
                </a:tc>
                <a:tc>
                  <a:txBody>
                    <a:bodyPr/>
                    <a:lstStyle/>
                    <a:p>
                      <a:pPr algn="ctr" fontAlgn="b"/>
                      <a:r>
                        <a:rPr lang="en-US" sz="100" b="0" i="0" u="none" strike="noStrike">
                          <a:solidFill>
                            <a:schemeClr val="bg1"/>
                          </a:solidFill>
                          <a:effectLst/>
                          <a:latin typeface="Calibri"/>
                        </a:rPr>
                        <a:t>2.0</a:t>
                      </a:r>
                    </a:p>
                  </a:txBody>
                  <a:tcPr marL="9525" marR="9525" marT="9525" marB="0" anchor="b">
                    <a:lnL>
                      <a:noFill/>
                    </a:lnL>
                    <a:lnR>
                      <a:noFill/>
                    </a:lnR>
                    <a:lnT>
                      <a:noFill/>
                    </a:lnT>
                    <a:lnB>
                      <a:noFill/>
                    </a:lnB>
                    <a:solidFill>
                      <a:srgbClr val="FBAA77"/>
                    </a:solidFill>
                  </a:tcPr>
                </a:tc>
                <a:tc>
                  <a:txBody>
                    <a:bodyPr/>
                    <a:lstStyle/>
                    <a:p>
                      <a:pPr algn="ctr" fontAlgn="b"/>
                      <a:r>
                        <a:rPr lang="en-US" sz="100" b="0" i="0" u="none" strike="noStrike" dirty="0">
                          <a:solidFill>
                            <a:schemeClr val="bg1"/>
                          </a:solidFill>
                          <a:effectLst/>
                          <a:latin typeface="Calibri"/>
                        </a:rPr>
                        <a:t>2.0</a:t>
                      </a:r>
                    </a:p>
                  </a:txBody>
                  <a:tcPr marL="9525" marR="9525" marT="9525" marB="0" anchor="b">
                    <a:lnL>
                      <a:noFill/>
                    </a:lnL>
                    <a:lnR>
                      <a:noFill/>
                    </a:lnR>
                    <a:lnT>
                      <a:noFill/>
                    </a:lnT>
                    <a:lnB>
                      <a:noFill/>
                    </a:lnB>
                    <a:solidFill>
                      <a:srgbClr val="FBAA77"/>
                    </a:solidFill>
                  </a:tcPr>
                </a:tc>
                <a:tc>
                  <a:txBody>
                    <a:bodyPr/>
                    <a:lstStyle/>
                    <a:p>
                      <a:pPr algn="ctr" fontAlgn="b"/>
                      <a:r>
                        <a:rPr lang="en-US" sz="100" b="0" i="0" u="none" strike="noStrike" dirty="0">
                          <a:solidFill>
                            <a:schemeClr val="bg1"/>
                          </a:solidFill>
                          <a:effectLst/>
                          <a:latin typeface="Calibri"/>
                        </a:rPr>
                        <a:t>1.8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9974"/>
                    </a:solidFill>
                  </a:tcPr>
                </a:tc>
              </a:tr>
              <a:tr h="360170">
                <a:tc>
                  <a:txBody>
                    <a:bodyPr/>
                    <a:lstStyle/>
                    <a:p>
                      <a:pPr algn="ctr" fontAlgn="b"/>
                      <a:r>
                        <a:rPr lang="en-US" sz="1800" b="1" i="0" u="none" strike="noStrike" dirty="0">
                          <a:solidFill>
                            <a:srgbClr val="FFFFFF"/>
                          </a:solidFill>
                          <a:effectLst/>
                          <a:latin typeface="Calibri"/>
                        </a:rPr>
                        <a:t>DOA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a:solidFill>
                            <a:schemeClr val="bg1"/>
                          </a:solidFill>
                          <a:effectLst/>
                          <a:latin typeface="Calibri"/>
                        </a:rPr>
                        <a:t>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CBF7B"/>
                    </a:solidFill>
                  </a:tcPr>
                </a:tc>
                <a:tc>
                  <a:txBody>
                    <a:bodyPr/>
                    <a:lstStyle/>
                    <a:p>
                      <a:pPr algn="ctr" fontAlgn="b"/>
                      <a:r>
                        <a:rPr lang="en-US" sz="100" b="0" i="0" u="none" strike="noStrike">
                          <a:solidFill>
                            <a:schemeClr val="bg1"/>
                          </a:solidFill>
                          <a:effectLst/>
                          <a:latin typeface="Calibri"/>
                        </a:rPr>
                        <a:t>1.3</a:t>
                      </a:r>
                    </a:p>
                  </a:txBody>
                  <a:tcPr marL="9525" marR="9525" marT="9525" marB="0" anchor="b">
                    <a:lnL>
                      <a:noFill/>
                    </a:lnL>
                    <a:lnR>
                      <a:noFill/>
                    </a:lnR>
                    <a:lnT>
                      <a:noFill/>
                    </a:lnT>
                    <a:lnB>
                      <a:noFill/>
                    </a:lnB>
                    <a:solidFill>
                      <a:srgbClr val="F97E6F"/>
                    </a:solidFill>
                  </a:tcPr>
                </a:tc>
                <a:tc>
                  <a:txBody>
                    <a:bodyPr/>
                    <a:lstStyle/>
                    <a:p>
                      <a:pPr algn="ctr" fontAlgn="b"/>
                      <a:r>
                        <a:rPr lang="en-US" sz="100" b="0" i="0" u="none" strike="noStrike">
                          <a:solidFill>
                            <a:schemeClr val="bg1"/>
                          </a:solidFill>
                          <a:effectLst/>
                          <a:latin typeface="Calibri"/>
                        </a:rPr>
                        <a:t>1.3</a:t>
                      </a:r>
                    </a:p>
                  </a:txBody>
                  <a:tcPr marL="9525" marR="9525" marT="9525" marB="0" anchor="b">
                    <a:lnL>
                      <a:noFill/>
                    </a:lnL>
                    <a:lnR>
                      <a:noFill/>
                    </a:lnR>
                    <a:lnT>
                      <a:noFill/>
                    </a:lnT>
                    <a:lnB>
                      <a:noFill/>
                    </a:lnB>
                    <a:solidFill>
                      <a:srgbClr val="F97E6F"/>
                    </a:solidFill>
                  </a:tcPr>
                </a:tc>
                <a:tc>
                  <a:txBody>
                    <a:bodyPr/>
                    <a:lstStyle/>
                    <a:p>
                      <a:pPr algn="ctr" fontAlgn="b"/>
                      <a:r>
                        <a:rPr lang="en-US" sz="100" b="0" i="0" u="none" strike="noStrike" dirty="0">
                          <a:solidFill>
                            <a:schemeClr val="bg1"/>
                          </a:solidFill>
                          <a:effectLst/>
                          <a:latin typeface="Calibri"/>
                        </a:rPr>
                        <a:t>1.3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97E6F"/>
                    </a:solidFill>
                  </a:tcPr>
                </a:tc>
              </a:tr>
              <a:tr h="360170">
                <a:tc>
                  <a:txBody>
                    <a:bodyPr/>
                    <a:lstStyle/>
                    <a:p>
                      <a:pPr algn="ctr" fontAlgn="b"/>
                      <a:r>
                        <a:rPr lang="en-US" sz="1800" b="1" i="0" u="none" strike="noStrike" dirty="0">
                          <a:solidFill>
                            <a:srgbClr val="FFFFFF"/>
                          </a:solidFill>
                          <a:effectLst/>
                          <a:latin typeface="Calibri"/>
                        </a:rPr>
                        <a:t>DOJ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a:solidFill>
                            <a:schemeClr val="bg1"/>
                          </a:solidFill>
                          <a:effectLst/>
                          <a:latin typeface="Calibri"/>
                        </a:rPr>
                        <a:t>3.3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DE182"/>
                    </a:solidFill>
                  </a:tcPr>
                </a:tc>
                <a:tc>
                  <a:txBody>
                    <a:bodyPr/>
                    <a:lstStyle/>
                    <a:p>
                      <a:pPr algn="ctr" fontAlgn="b"/>
                      <a:r>
                        <a:rPr lang="en-US" sz="100" b="0" i="0" u="none" strike="noStrike">
                          <a:solidFill>
                            <a:schemeClr val="bg1"/>
                          </a:solidFill>
                          <a:effectLst/>
                          <a:latin typeface="Calibri"/>
                        </a:rPr>
                        <a:t>3.0</a:t>
                      </a:r>
                    </a:p>
                  </a:txBody>
                  <a:tcPr marL="9525" marR="9525" marT="9525" marB="0" anchor="b">
                    <a:lnL>
                      <a:noFill/>
                    </a:lnL>
                    <a:lnR>
                      <a:noFill/>
                    </a:lnR>
                    <a:lnT>
                      <a:noFill/>
                    </a:lnT>
                    <a:lnB>
                      <a:noFill/>
                    </a:lnB>
                    <a:solidFill>
                      <a:srgbClr val="FFEB84"/>
                    </a:solidFill>
                  </a:tcPr>
                </a:tc>
                <a:tc>
                  <a:txBody>
                    <a:bodyPr/>
                    <a:lstStyle/>
                    <a:p>
                      <a:pPr algn="ctr" fontAlgn="b"/>
                      <a:r>
                        <a:rPr lang="en-US" sz="100" b="0" i="0" u="none" strike="noStrike">
                          <a:solidFill>
                            <a:schemeClr val="bg1"/>
                          </a:solidFill>
                          <a:effectLst/>
                          <a:latin typeface="Calibri"/>
                        </a:rPr>
                        <a:t>3.3</a:t>
                      </a:r>
                    </a:p>
                  </a:txBody>
                  <a:tcPr marL="9525" marR="9525" marT="9525" marB="0" anchor="b">
                    <a:lnL>
                      <a:noFill/>
                    </a:lnL>
                    <a:lnR>
                      <a:noFill/>
                    </a:lnR>
                    <a:lnT>
                      <a:noFill/>
                    </a:lnT>
                    <a:lnB>
                      <a:noFill/>
                    </a:lnB>
                    <a:solidFill>
                      <a:srgbClr val="DDE182"/>
                    </a:solidFill>
                  </a:tcPr>
                </a:tc>
                <a:tc>
                  <a:txBody>
                    <a:bodyPr/>
                    <a:lstStyle/>
                    <a:p>
                      <a:pPr algn="ctr" fontAlgn="b"/>
                      <a:r>
                        <a:rPr lang="en-US" sz="100" b="0" i="0" u="none" strike="noStrike" dirty="0">
                          <a:solidFill>
                            <a:schemeClr val="bg1"/>
                          </a:solidFill>
                          <a:effectLst/>
                          <a:latin typeface="Calibri"/>
                        </a:rPr>
                        <a:t>2.3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CBF7B"/>
                    </a:solidFill>
                  </a:tcPr>
                </a:tc>
              </a:tr>
              <a:tr h="360170">
                <a:tc>
                  <a:txBody>
                    <a:bodyPr/>
                    <a:lstStyle/>
                    <a:p>
                      <a:pPr algn="ctr" fontAlgn="b"/>
                      <a:r>
                        <a:rPr lang="en-US" sz="1800" b="1" i="0" u="none" strike="noStrike" dirty="0">
                          <a:solidFill>
                            <a:srgbClr val="FFFFFF"/>
                          </a:solidFill>
                          <a:effectLst/>
                          <a:latin typeface="Calibri"/>
                        </a:rPr>
                        <a:t>NASA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a:solidFill>
                            <a:schemeClr val="bg1"/>
                          </a:solidFill>
                          <a:effectLst/>
                          <a:latin typeface="Calibri"/>
                        </a:rPr>
                        <a:t>4.0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8CE7F"/>
                    </a:solidFill>
                  </a:tcPr>
                </a:tc>
                <a:tc>
                  <a:txBody>
                    <a:bodyPr/>
                    <a:lstStyle/>
                    <a:p>
                      <a:pPr algn="ctr" fontAlgn="b"/>
                      <a:r>
                        <a:rPr lang="en-US" sz="100" b="0" i="0" u="none" strike="noStrike">
                          <a:solidFill>
                            <a:schemeClr val="bg1"/>
                          </a:solidFill>
                          <a:effectLst/>
                          <a:latin typeface="Calibri"/>
                        </a:rPr>
                        <a:t>3.7</a:t>
                      </a:r>
                    </a:p>
                  </a:txBody>
                  <a:tcPr marL="9525" marR="9525" marT="9525" marB="0" anchor="b">
                    <a:lnL>
                      <a:noFill/>
                    </a:lnL>
                    <a:lnR>
                      <a:noFill/>
                    </a:lnR>
                    <a:lnT>
                      <a:noFill/>
                    </a:lnT>
                    <a:lnB>
                      <a:noFill/>
                    </a:lnB>
                    <a:solidFill>
                      <a:srgbClr val="BAD780"/>
                    </a:solidFill>
                  </a:tcPr>
                </a:tc>
                <a:tc>
                  <a:txBody>
                    <a:bodyPr/>
                    <a:lstStyle/>
                    <a:p>
                      <a:pPr algn="ctr" fontAlgn="b"/>
                      <a:r>
                        <a:rPr lang="en-US" sz="100" b="0" i="0" u="none" strike="noStrike">
                          <a:solidFill>
                            <a:schemeClr val="bg1"/>
                          </a:solidFill>
                          <a:effectLst/>
                          <a:latin typeface="Calibri"/>
                        </a:rPr>
                        <a:t>3.7</a:t>
                      </a:r>
                    </a:p>
                  </a:txBody>
                  <a:tcPr marL="9525" marR="9525" marT="9525" marB="0" anchor="b">
                    <a:lnL>
                      <a:noFill/>
                    </a:lnL>
                    <a:lnR>
                      <a:noFill/>
                    </a:lnR>
                    <a:lnT>
                      <a:noFill/>
                    </a:lnT>
                    <a:lnB>
                      <a:noFill/>
                    </a:lnB>
                    <a:solidFill>
                      <a:srgbClr val="BAD780"/>
                    </a:solidFill>
                  </a:tcPr>
                </a:tc>
                <a:tc>
                  <a:txBody>
                    <a:bodyPr/>
                    <a:lstStyle/>
                    <a:p>
                      <a:pPr algn="ctr" fontAlgn="b"/>
                      <a:r>
                        <a:rPr lang="en-US" sz="100" b="0" i="0" u="none" strike="noStrike" dirty="0">
                          <a:solidFill>
                            <a:schemeClr val="bg1"/>
                          </a:solidFill>
                          <a:effectLst/>
                          <a:latin typeface="Calibri"/>
                        </a:rPr>
                        <a:t>3.0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EB84"/>
                    </a:solidFill>
                  </a:tcPr>
                </a:tc>
              </a:tr>
            </a:tbl>
          </a:graphicData>
        </a:graphic>
      </p:graphicFrame>
    </p:spTree>
    <p:extLst>
      <p:ext uri="{BB962C8B-B14F-4D97-AF65-F5344CB8AC3E}">
        <p14:creationId xmlns:p14="http://schemas.microsoft.com/office/powerpoint/2010/main" val="2126045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600200" y="0"/>
            <a:ext cx="8520545" cy="911711"/>
          </a:xfrm>
        </p:spPr>
        <p:txBody>
          <a:bodyPr/>
          <a:lstStyle/>
          <a:p>
            <a:r>
              <a:rPr lang="en-US" altLang="en-US" sz="2800" dirty="0" smtClean="0"/>
              <a:t>High-level Summary </a:t>
            </a:r>
            <a:r>
              <a:rPr lang="en-US" altLang="en-US" sz="2800" dirty="0" smtClean="0"/>
              <a:t>of </a:t>
            </a:r>
            <a:r>
              <a:rPr lang="en-US" altLang="en-US" sz="2800" dirty="0" smtClean="0"/>
              <a:t>Cost Assessments </a:t>
            </a:r>
            <a:r>
              <a:rPr lang="en-US" altLang="en-US" sz="2500" dirty="0" smtClean="0"/>
              <a:t>	</a:t>
            </a:r>
          </a:p>
        </p:txBody>
      </p:sp>
      <p:sp>
        <p:nvSpPr>
          <p:cNvPr id="3" name="Content Placeholder 2"/>
          <p:cNvSpPr>
            <a:spLocks noGrp="1"/>
          </p:cNvSpPr>
          <p:nvPr>
            <p:ph sz="half" idx="1"/>
          </p:nvPr>
        </p:nvSpPr>
        <p:spPr>
          <a:xfrm>
            <a:off x="457200" y="1066800"/>
            <a:ext cx="4191000" cy="5364162"/>
          </a:xfrm>
        </p:spPr>
        <p:txBody>
          <a:bodyPr>
            <a:noAutofit/>
          </a:bodyPr>
          <a:lstStyle/>
          <a:p>
            <a:pPr>
              <a:buFontTx/>
              <a:buNone/>
              <a:defRPr/>
            </a:pPr>
            <a:r>
              <a:rPr lang="en-US" sz="1800" dirty="0" smtClean="0"/>
              <a:t>In general, government program offices</a:t>
            </a:r>
          </a:p>
          <a:p>
            <a:pPr marL="342860" lvl="1" indent="-342860">
              <a:lnSpc>
                <a:spcPct val="100000"/>
              </a:lnSpc>
              <a:spcBef>
                <a:spcPts val="538"/>
              </a:spcBef>
              <a:spcAft>
                <a:spcPts val="538"/>
              </a:spcAft>
              <a:buSzPct val="150000"/>
              <a:defRPr/>
            </a:pPr>
            <a:r>
              <a:rPr lang="en-US" sz="1800" dirty="0" smtClean="0"/>
              <a:t>Exclude </a:t>
            </a:r>
            <a:r>
              <a:rPr lang="en-US" sz="1800" dirty="0"/>
              <a:t>all program life cycle costs and do </a:t>
            </a:r>
            <a:r>
              <a:rPr lang="en-US" sz="1800" dirty="0" smtClean="0"/>
              <a:t>not break </a:t>
            </a:r>
            <a:r>
              <a:rPr lang="en-US" sz="1800" dirty="0"/>
              <a:t>out costs into sufficient </a:t>
            </a:r>
            <a:r>
              <a:rPr lang="en-US" sz="1800" dirty="0" smtClean="0"/>
              <a:t>detail</a:t>
            </a:r>
          </a:p>
          <a:p>
            <a:pPr marL="342860" lvl="1" indent="-342860">
              <a:lnSpc>
                <a:spcPct val="100000"/>
              </a:lnSpc>
              <a:spcBef>
                <a:spcPts val="538"/>
              </a:spcBef>
              <a:spcAft>
                <a:spcPts val="538"/>
              </a:spcAft>
              <a:buSzPct val="150000"/>
              <a:defRPr/>
            </a:pPr>
            <a:r>
              <a:rPr lang="en-US" sz="1800" dirty="0"/>
              <a:t>Rarely use standardized product-oriented work breakdown structures with common support </a:t>
            </a:r>
            <a:r>
              <a:rPr lang="en-US" sz="1800" dirty="0" smtClean="0"/>
              <a:t>elements</a:t>
            </a:r>
          </a:p>
          <a:p>
            <a:pPr marL="342860" lvl="1" indent="-342860">
              <a:lnSpc>
                <a:spcPct val="100000"/>
              </a:lnSpc>
              <a:spcBef>
                <a:spcPts val="538"/>
              </a:spcBef>
              <a:spcAft>
                <a:spcPts val="538"/>
              </a:spcAft>
              <a:buSzPct val="150000"/>
              <a:defRPr/>
            </a:pPr>
            <a:r>
              <a:rPr lang="en-US" sz="1800" dirty="0" smtClean="0"/>
              <a:t>Do </a:t>
            </a:r>
            <a:r>
              <a:rPr lang="en-US" sz="1800" dirty="0"/>
              <a:t>not reflect </a:t>
            </a:r>
            <a:r>
              <a:rPr lang="en-US" sz="1800" dirty="0" smtClean="0"/>
              <a:t>historic or risk data and do not assess </a:t>
            </a:r>
            <a:r>
              <a:rPr lang="en-US" sz="1800" dirty="0"/>
              <a:t>the risk impacts if major assumptions </a:t>
            </a:r>
            <a:r>
              <a:rPr lang="en-US" sz="1800" dirty="0" smtClean="0"/>
              <a:t>fail</a:t>
            </a:r>
          </a:p>
          <a:p>
            <a:pPr marL="342860" lvl="1" indent="-342860">
              <a:lnSpc>
                <a:spcPct val="100000"/>
              </a:lnSpc>
              <a:spcBef>
                <a:spcPts val="538"/>
              </a:spcBef>
              <a:spcAft>
                <a:spcPts val="538"/>
              </a:spcAft>
              <a:buSzPct val="150000"/>
              <a:defRPr/>
            </a:pPr>
            <a:r>
              <a:rPr lang="en-US" sz="1800" dirty="0" smtClean="0"/>
              <a:t>Do </a:t>
            </a:r>
            <a:r>
              <a:rPr lang="en-US" sz="1800" dirty="0"/>
              <a:t>not document the cost estimate to a level that would allow a cost analyst unfamiliar with the program to replicate the </a:t>
            </a:r>
            <a:r>
              <a:rPr lang="en-US" sz="1800" dirty="0" smtClean="0"/>
              <a:t>results</a:t>
            </a:r>
          </a:p>
          <a:p>
            <a:pPr marL="342860" lvl="1" indent="-342860">
              <a:lnSpc>
                <a:spcPct val="100000"/>
              </a:lnSpc>
              <a:spcBef>
                <a:spcPts val="538"/>
              </a:spcBef>
              <a:spcAft>
                <a:spcPts val="538"/>
              </a:spcAft>
              <a:buSzPct val="150000"/>
              <a:defRPr/>
            </a:pPr>
            <a:r>
              <a:rPr lang="en-US" sz="1800" dirty="0"/>
              <a:t>Conduct limited sensitivity analyses based on engineering judgment rather than historic data</a:t>
            </a:r>
          </a:p>
          <a:p>
            <a:pPr marL="342860" lvl="1" indent="-342860">
              <a:lnSpc>
                <a:spcPct val="100000"/>
              </a:lnSpc>
              <a:spcBef>
                <a:spcPts val="538"/>
              </a:spcBef>
              <a:spcAft>
                <a:spcPts val="538"/>
              </a:spcAft>
              <a:buSzPct val="150000"/>
              <a:defRPr/>
            </a:pPr>
            <a:endParaRPr lang="en-US" sz="1800" dirty="0" smtClean="0"/>
          </a:p>
          <a:p>
            <a:pPr marL="342860" lvl="1" indent="-342860">
              <a:lnSpc>
                <a:spcPct val="100000"/>
              </a:lnSpc>
              <a:spcBef>
                <a:spcPts val="538"/>
              </a:spcBef>
              <a:spcAft>
                <a:spcPts val="538"/>
              </a:spcAft>
              <a:defRPr/>
            </a:pPr>
            <a:endParaRPr lang="en-US" sz="700" dirty="0" smtClean="0"/>
          </a:p>
        </p:txBody>
      </p:sp>
      <p:sp>
        <p:nvSpPr>
          <p:cNvPr id="5" name="Content Placeholder 4"/>
          <p:cNvSpPr>
            <a:spLocks noGrp="1"/>
          </p:cNvSpPr>
          <p:nvPr>
            <p:ph sz="half" idx="2"/>
          </p:nvPr>
        </p:nvSpPr>
        <p:spPr>
          <a:xfrm>
            <a:off x="4800600" y="1066800"/>
            <a:ext cx="4343400" cy="4525963"/>
          </a:xfrm>
        </p:spPr>
        <p:txBody>
          <a:bodyPr>
            <a:noAutofit/>
          </a:bodyPr>
          <a:lstStyle/>
          <a:p>
            <a:pPr marL="342860" lvl="1" indent="-342860">
              <a:lnSpc>
                <a:spcPct val="100000"/>
              </a:lnSpc>
              <a:spcBef>
                <a:spcPts val="538"/>
              </a:spcBef>
              <a:spcAft>
                <a:spcPts val="538"/>
              </a:spcAft>
              <a:buSzPct val="150000"/>
              <a:defRPr/>
            </a:pPr>
            <a:r>
              <a:rPr lang="en-US" sz="1800" dirty="0" smtClean="0"/>
              <a:t>Do </a:t>
            </a:r>
            <a:r>
              <a:rPr lang="en-US" sz="1800" dirty="0"/>
              <a:t>not perform cost risk and uncertainty analysis and fail to document the risks associated with assumptions</a:t>
            </a:r>
          </a:p>
          <a:p>
            <a:pPr marL="342860" lvl="1" indent="-342860">
              <a:lnSpc>
                <a:spcPct val="100000"/>
              </a:lnSpc>
              <a:spcBef>
                <a:spcPts val="538"/>
              </a:spcBef>
              <a:spcAft>
                <a:spcPts val="538"/>
              </a:spcAft>
              <a:buSzPct val="150000"/>
              <a:defRPr/>
            </a:pPr>
            <a:r>
              <a:rPr lang="en-US" sz="1800" dirty="0" smtClean="0"/>
              <a:t>Cannot </a:t>
            </a:r>
            <a:r>
              <a:rPr lang="en-US" sz="1800" dirty="0"/>
              <a:t>show that their estimates are unbiased (i.e., do not identify a level of confidence along with contingency)</a:t>
            </a:r>
          </a:p>
          <a:p>
            <a:pPr marL="342860" lvl="1" indent="-342860">
              <a:lnSpc>
                <a:spcPct val="100000"/>
              </a:lnSpc>
              <a:spcBef>
                <a:spcPts val="538"/>
              </a:spcBef>
              <a:spcAft>
                <a:spcPts val="538"/>
              </a:spcAft>
              <a:buSzPct val="150000"/>
              <a:defRPr/>
            </a:pPr>
            <a:r>
              <a:rPr lang="en-US" sz="1800" dirty="0"/>
              <a:t>Fail to crosscheck estimating methodologies or reconcile with an independent cost estimate</a:t>
            </a:r>
          </a:p>
          <a:p>
            <a:pPr marL="342860" lvl="1" indent="-342860">
              <a:lnSpc>
                <a:spcPct val="100000"/>
              </a:lnSpc>
              <a:spcBef>
                <a:spcPts val="538"/>
              </a:spcBef>
              <a:spcAft>
                <a:spcPts val="538"/>
              </a:spcAft>
              <a:buSzPct val="150000"/>
              <a:defRPr/>
            </a:pPr>
            <a:r>
              <a:rPr lang="en-US" sz="1800" dirty="0"/>
              <a:t>Cannot demonstrate that management has understood and approved all facets of the cost estimate</a:t>
            </a:r>
          </a:p>
          <a:p>
            <a:pPr marL="342860" lvl="1" indent="-342860">
              <a:lnSpc>
                <a:spcPct val="100000"/>
              </a:lnSpc>
              <a:spcBef>
                <a:spcPts val="538"/>
              </a:spcBef>
              <a:spcAft>
                <a:spcPts val="538"/>
              </a:spcAft>
              <a:buSzPct val="150000"/>
              <a:defRPr/>
            </a:pPr>
            <a:r>
              <a:rPr lang="en-US" sz="1800" dirty="0"/>
              <a:t>Fail to update the cost estimate to reflect actual costs and reasons for variances </a:t>
            </a:r>
          </a:p>
          <a:p>
            <a:pPr>
              <a:defRPr/>
            </a:pPr>
            <a:endParaRPr lang="en-US" sz="1800" dirty="0"/>
          </a:p>
        </p:txBody>
      </p:sp>
    </p:spTree>
    <p:extLst>
      <p:ext uri="{BB962C8B-B14F-4D97-AF65-F5344CB8AC3E}">
        <p14:creationId xmlns:p14="http://schemas.microsoft.com/office/powerpoint/2010/main" val="2319274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4514"/>
            <a:ext cx="8520545" cy="911711"/>
          </a:xfrm>
        </p:spPr>
        <p:txBody>
          <a:bodyPr>
            <a:normAutofit fontScale="90000"/>
          </a:bodyPr>
          <a:lstStyle/>
          <a:p>
            <a:pPr>
              <a:defRPr/>
            </a:pPr>
            <a:r>
              <a:rPr lang="en-US" dirty="0" smtClean="0"/>
              <a:t/>
            </a:r>
            <a:br>
              <a:rPr lang="en-US" dirty="0" smtClean="0"/>
            </a:br>
            <a:r>
              <a:rPr lang="en-US" dirty="0"/>
              <a:t/>
            </a:r>
            <a:br>
              <a:rPr lang="en-US" dirty="0"/>
            </a:br>
            <a:r>
              <a:rPr lang="en-US" dirty="0" smtClean="0"/>
              <a:t>Many </a:t>
            </a:r>
            <a:r>
              <a:rPr lang="en-US" dirty="0" smtClean="0"/>
              <a:t>government program offices lack effective internal controls </a:t>
            </a:r>
            <a:br>
              <a:rPr lang="en-US" dirty="0" smtClean="0"/>
            </a:br>
            <a:r>
              <a:rPr lang="en-US" i="1" dirty="0" smtClean="0">
                <a:solidFill>
                  <a:schemeClr val="tx2"/>
                </a:solidFill>
                <a:latin typeface="Arial Black" pitchFamily="34" charset="0"/>
              </a:rPr>
              <a:t/>
            </a:r>
            <a:br>
              <a:rPr lang="en-US" i="1" dirty="0" smtClean="0">
                <a:solidFill>
                  <a:schemeClr val="tx2"/>
                </a:solidFill>
                <a:latin typeface="Arial Black" pitchFamily="34" charset="0"/>
              </a:rPr>
            </a:br>
            <a:r>
              <a:rPr lang="en-US" dirty="0" smtClean="0"/>
              <a:t>	</a:t>
            </a:r>
            <a:endParaRPr lang="en-US" dirty="0"/>
          </a:p>
        </p:txBody>
      </p:sp>
      <p:sp>
        <p:nvSpPr>
          <p:cNvPr id="3" name="Content Placeholder 2"/>
          <p:cNvSpPr>
            <a:spLocks noGrp="1"/>
          </p:cNvSpPr>
          <p:nvPr>
            <p:ph sz="half" idx="1"/>
          </p:nvPr>
        </p:nvSpPr>
        <p:spPr>
          <a:xfrm>
            <a:off x="381000" y="1143000"/>
            <a:ext cx="4038600" cy="5257800"/>
          </a:xfrm>
        </p:spPr>
        <p:txBody>
          <a:bodyPr>
            <a:normAutofit lnSpcReduction="10000"/>
          </a:bodyPr>
          <a:lstStyle/>
          <a:p>
            <a:pPr marL="10288" indent="0">
              <a:spcBef>
                <a:spcPts val="538"/>
              </a:spcBef>
              <a:spcAft>
                <a:spcPts val="538"/>
              </a:spcAft>
              <a:buSzPct val="150000"/>
              <a:buFontTx/>
              <a:buNone/>
              <a:defRPr/>
            </a:pPr>
            <a:r>
              <a:rPr lang="en-US" sz="1800" dirty="0" smtClean="0"/>
              <a:t>Program offices generally have no</a:t>
            </a:r>
          </a:p>
          <a:p>
            <a:pPr marL="465138" indent="-233363">
              <a:spcBef>
                <a:spcPts val="538"/>
              </a:spcBef>
              <a:spcAft>
                <a:spcPts val="538"/>
              </a:spcAft>
              <a:buSzPct val="150000"/>
              <a:defRPr/>
            </a:pPr>
            <a:r>
              <a:rPr lang="en-US" sz="1800" dirty="0"/>
              <a:t>C</a:t>
            </a:r>
            <a:r>
              <a:rPr lang="en-US" sz="1800" dirty="0" smtClean="0"/>
              <a:t>entralized </a:t>
            </a:r>
            <a:r>
              <a:rPr lang="en-US" sz="1800" dirty="0"/>
              <a:t>cost estimating organization that includes experienced and trained cost analysts to develop </a:t>
            </a:r>
            <a:r>
              <a:rPr lang="en-US" sz="1800" dirty="0" smtClean="0"/>
              <a:t>high-quality </a:t>
            </a:r>
            <a:r>
              <a:rPr lang="en-US" sz="1800" dirty="0"/>
              <a:t>cost </a:t>
            </a:r>
            <a:r>
              <a:rPr lang="en-US" sz="1800" dirty="0" smtClean="0"/>
              <a:t>estimates</a:t>
            </a:r>
            <a:endParaRPr lang="en-US" sz="1800" dirty="0"/>
          </a:p>
          <a:p>
            <a:pPr marL="465138" indent="-233363">
              <a:spcBef>
                <a:spcPts val="538"/>
              </a:spcBef>
              <a:spcAft>
                <a:spcPts val="538"/>
              </a:spcAft>
              <a:buSzPct val="150000"/>
              <a:defRPr/>
            </a:pPr>
            <a:r>
              <a:rPr lang="en-US" sz="1800" dirty="0"/>
              <a:t>P</a:t>
            </a:r>
            <a:r>
              <a:rPr lang="en-US" sz="1800" dirty="0" smtClean="0"/>
              <a:t>olicy </a:t>
            </a:r>
            <a:r>
              <a:rPr lang="en-US" sz="1800" dirty="0"/>
              <a:t>or guidance for developing </a:t>
            </a:r>
            <a:r>
              <a:rPr lang="en-US" sz="1800" dirty="0" smtClean="0"/>
              <a:t>high- </a:t>
            </a:r>
            <a:r>
              <a:rPr lang="en-US" sz="1800" dirty="0"/>
              <a:t>quality cost estimates </a:t>
            </a:r>
            <a:r>
              <a:rPr lang="en-US" sz="1800" dirty="0" smtClean="0"/>
              <a:t>that include </a:t>
            </a:r>
            <a:r>
              <a:rPr lang="en-US" sz="1800" dirty="0"/>
              <a:t>steps </a:t>
            </a:r>
            <a:r>
              <a:rPr lang="en-US" sz="1800" dirty="0" smtClean="0"/>
              <a:t>to follow, time that is </a:t>
            </a:r>
            <a:r>
              <a:rPr lang="en-US" sz="1800" dirty="0"/>
              <a:t>needed, and how estimates will be </a:t>
            </a:r>
            <a:r>
              <a:rPr lang="en-US" sz="1800" dirty="0" smtClean="0"/>
              <a:t>updated</a:t>
            </a:r>
            <a:endParaRPr lang="en-US" sz="1800" dirty="0"/>
          </a:p>
          <a:p>
            <a:pPr marL="465138" indent="-233363">
              <a:spcBef>
                <a:spcPts val="538"/>
              </a:spcBef>
              <a:spcAft>
                <a:spcPts val="538"/>
              </a:spcAft>
              <a:buSzPct val="150000"/>
              <a:defRPr/>
            </a:pPr>
            <a:r>
              <a:rPr lang="en-US" sz="1800" dirty="0"/>
              <a:t>I</a:t>
            </a:r>
            <a:r>
              <a:rPr lang="en-US" sz="1800" dirty="0" smtClean="0"/>
              <a:t>nfrastructure or </a:t>
            </a:r>
            <a:r>
              <a:rPr lang="en-US" sz="1800" dirty="0"/>
              <a:t>staff </a:t>
            </a:r>
            <a:r>
              <a:rPr lang="en-US" sz="1800" dirty="0" smtClean="0"/>
              <a:t>for </a:t>
            </a:r>
            <a:r>
              <a:rPr lang="en-US" sz="1800" dirty="0"/>
              <a:t>collecting and storing </a:t>
            </a:r>
            <a:r>
              <a:rPr lang="en-US" sz="1800" dirty="0" smtClean="0"/>
              <a:t>historic cost </a:t>
            </a:r>
            <a:r>
              <a:rPr lang="en-US" sz="1800" dirty="0"/>
              <a:t>and technical </a:t>
            </a:r>
            <a:r>
              <a:rPr lang="en-US" sz="1800" dirty="0" smtClean="0"/>
              <a:t>data</a:t>
            </a:r>
            <a:endParaRPr lang="en-US" sz="1800" dirty="0"/>
          </a:p>
          <a:p>
            <a:pPr marL="465138" indent="-233363">
              <a:spcBef>
                <a:spcPts val="0"/>
              </a:spcBef>
              <a:buSzPct val="150000"/>
              <a:defRPr/>
            </a:pPr>
            <a:r>
              <a:rPr lang="en-US" sz="1800" dirty="0"/>
              <a:t>I</a:t>
            </a:r>
            <a:r>
              <a:rPr lang="en-US" sz="1800" dirty="0" smtClean="0"/>
              <a:t>ndependent </a:t>
            </a:r>
            <a:r>
              <a:rPr lang="en-US" sz="1800" dirty="0"/>
              <a:t>cost estimating </a:t>
            </a:r>
            <a:r>
              <a:rPr lang="en-US" sz="1800" dirty="0" smtClean="0"/>
              <a:t>organization </a:t>
            </a:r>
            <a:r>
              <a:rPr lang="en-US" sz="1800" dirty="0"/>
              <a:t>that can test whether the </a:t>
            </a:r>
            <a:r>
              <a:rPr lang="en-US" sz="1800" dirty="0" smtClean="0"/>
              <a:t>cost estimate </a:t>
            </a:r>
            <a:r>
              <a:rPr lang="en-US" sz="1800" dirty="0"/>
              <a:t>is accurate and realistic </a:t>
            </a:r>
          </a:p>
          <a:p>
            <a:pPr marL="0" indent="-246175">
              <a:buSzPct val="150000"/>
              <a:defRPr/>
            </a:pPr>
            <a:endParaRPr lang="en-US" sz="1400" dirty="0" smtClean="0"/>
          </a:p>
        </p:txBody>
      </p:sp>
      <p:sp>
        <p:nvSpPr>
          <p:cNvPr id="5" name="Content Placeholder 4"/>
          <p:cNvSpPr>
            <a:spLocks noGrp="1"/>
          </p:cNvSpPr>
          <p:nvPr>
            <p:ph sz="half" idx="2"/>
          </p:nvPr>
        </p:nvSpPr>
        <p:spPr>
          <a:xfrm>
            <a:off x="4800600" y="1447800"/>
            <a:ext cx="4038600" cy="5410200"/>
          </a:xfrm>
        </p:spPr>
        <p:txBody>
          <a:bodyPr>
            <a:normAutofit lnSpcReduction="10000"/>
          </a:bodyPr>
          <a:lstStyle/>
          <a:p>
            <a:pPr marL="10288" indent="0">
              <a:spcBef>
                <a:spcPts val="538"/>
              </a:spcBef>
              <a:spcAft>
                <a:spcPts val="538"/>
              </a:spcAft>
              <a:buSzPct val="150000"/>
              <a:buFontTx/>
              <a:buNone/>
              <a:defRPr/>
            </a:pPr>
            <a:r>
              <a:rPr lang="en-US" sz="1800" dirty="0"/>
              <a:t>Program </a:t>
            </a:r>
            <a:r>
              <a:rPr lang="en-US" sz="1800" dirty="0" smtClean="0"/>
              <a:t>offices </a:t>
            </a:r>
            <a:r>
              <a:rPr lang="en-US" sz="1800" dirty="0"/>
              <a:t>generally </a:t>
            </a:r>
            <a:r>
              <a:rPr lang="en-US" sz="1800" dirty="0" smtClean="0"/>
              <a:t>do not</a:t>
            </a:r>
            <a:endParaRPr lang="en-US" sz="1800" dirty="0"/>
          </a:p>
          <a:p>
            <a:pPr marL="266720" indent="-256432">
              <a:spcBef>
                <a:spcPts val="538"/>
              </a:spcBef>
              <a:spcAft>
                <a:spcPts val="538"/>
              </a:spcAft>
              <a:buSzPct val="150000"/>
              <a:defRPr/>
            </a:pPr>
            <a:r>
              <a:rPr lang="en-US" sz="1800" dirty="0" smtClean="0"/>
              <a:t>Link cost and schedule </a:t>
            </a:r>
            <a:r>
              <a:rPr lang="en-US" sz="1800" dirty="0"/>
              <a:t>variances to risks in the cost uncertainty analysis</a:t>
            </a:r>
          </a:p>
          <a:p>
            <a:pPr marL="266720" indent="-256432">
              <a:spcBef>
                <a:spcPts val="538"/>
              </a:spcBef>
              <a:spcAft>
                <a:spcPts val="538"/>
              </a:spcAft>
              <a:buSzPct val="150000"/>
              <a:defRPr/>
            </a:pPr>
            <a:r>
              <a:rPr lang="en-US" sz="1800" dirty="0"/>
              <a:t>U</a:t>
            </a:r>
            <a:r>
              <a:rPr lang="en-US" sz="1800" dirty="0" smtClean="0"/>
              <a:t>pdate cost estimates regularly (e.g., monthly) </a:t>
            </a:r>
          </a:p>
          <a:p>
            <a:pPr marL="521668" lvl="1" indent="-285750">
              <a:spcBef>
                <a:spcPts val="538"/>
              </a:spcBef>
              <a:spcAft>
                <a:spcPts val="538"/>
              </a:spcAft>
              <a:buSzPct val="150000"/>
              <a:defRPr/>
            </a:pPr>
            <a:r>
              <a:rPr lang="en-US" sz="1800" dirty="0" smtClean="0"/>
              <a:t>with </a:t>
            </a:r>
            <a:r>
              <a:rPr lang="en-US" sz="1800" dirty="0"/>
              <a:t>actual cost data from an </a:t>
            </a:r>
            <a:r>
              <a:rPr lang="en-US" sz="1800" dirty="0" smtClean="0"/>
              <a:t>earned value management system,</a:t>
            </a:r>
          </a:p>
          <a:p>
            <a:pPr marL="521668" lvl="1" indent="-285750">
              <a:buSzPct val="150000"/>
              <a:defRPr/>
            </a:pPr>
            <a:r>
              <a:rPr lang="en-US" sz="1800" dirty="0" smtClean="0"/>
              <a:t>to </a:t>
            </a:r>
            <a:r>
              <a:rPr lang="en-US" sz="1800" dirty="0"/>
              <a:t>capture the reasons for variances </a:t>
            </a:r>
            <a:r>
              <a:rPr lang="en-US" sz="1800" dirty="0" smtClean="0"/>
              <a:t>with links to </a:t>
            </a:r>
            <a:r>
              <a:rPr lang="en-US" sz="1800" dirty="0"/>
              <a:t>risks identified in the risk </a:t>
            </a:r>
            <a:r>
              <a:rPr lang="en-US" sz="1800" dirty="0" smtClean="0"/>
              <a:t>register,</a:t>
            </a:r>
            <a:endParaRPr lang="en-US" sz="1800" dirty="0"/>
          </a:p>
          <a:p>
            <a:pPr marL="0" indent="0">
              <a:buNone/>
              <a:defRPr/>
            </a:pPr>
            <a:endParaRPr lang="en-US" sz="1800" dirty="0"/>
          </a:p>
        </p:txBody>
      </p:sp>
      <p:sp>
        <p:nvSpPr>
          <p:cNvPr id="1946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E1B8D"/>
                </a:solidFill>
                <a:latin typeface="Helvetica" pitchFamily="34" charset="0"/>
              </a:defRPr>
            </a:lvl1pPr>
            <a:lvl2pPr marL="742950" indent="-285750">
              <a:defRPr sz="2400">
                <a:solidFill>
                  <a:srgbClr val="0E1B8D"/>
                </a:solidFill>
                <a:latin typeface="Helvetica" pitchFamily="34" charset="0"/>
              </a:defRPr>
            </a:lvl2pPr>
            <a:lvl3pPr marL="1143000" indent="-228600">
              <a:defRPr sz="2400">
                <a:solidFill>
                  <a:srgbClr val="0E1B8D"/>
                </a:solidFill>
                <a:latin typeface="Helvetica" pitchFamily="34" charset="0"/>
              </a:defRPr>
            </a:lvl3pPr>
            <a:lvl4pPr marL="1600200" indent="-228600">
              <a:defRPr sz="2400">
                <a:solidFill>
                  <a:srgbClr val="0E1B8D"/>
                </a:solidFill>
                <a:latin typeface="Helvetica" pitchFamily="34" charset="0"/>
              </a:defRPr>
            </a:lvl4pPr>
            <a:lvl5pPr marL="2057400" indent="-228600">
              <a:defRPr sz="2400">
                <a:solidFill>
                  <a:srgbClr val="0E1B8D"/>
                </a:solidFill>
                <a:latin typeface="Helvetica" pitchFamily="34" charset="0"/>
              </a:defRPr>
            </a:lvl5pPr>
            <a:lvl6pPr marL="2514600" indent="-228600" eaLnBrk="0" fontAlgn="base" hangingPunct="0">
              <a:spcBef>
                <a:spcPct val="0"/>
              </a:spcBef>
              <a:spcAft>
                <a:spcPct val="0"/>
              </a:spcAft>
              <a:defRPr sz="2400">
                <a:solidFill>
                  <a:srgbClr val="0E1B8D"/>
                </a:solidFill>
                <a:latin typeface="Helvetica" pitchFamily="34" charset="0"/>
              </a:defRPr>
            </a:lvl6pPr>
            <a:lvl7pPr marL="2971800" indent="-228600" eaLnBrk="0" fontAlgn="base" hangingPunct="0">
              <a:spcBef>
                <a:spcPct val="0"/>
              </a:spcBef>
              <a:spcAft>
                <a:spcPct val="0"/>
              </a:spcAft>
              <a:defRPr sz="2400">
                <a:solidFill>
                  <a:srgbClr val="0E1B8D"/>
                </a:solidFill>
                <a:latin typeface="Helvetica" pitchFamily="34" charset="0"/>
              </a:defRPr>
            </a:lvl7pPr>
            <a:lvl8pPr marL="3429000" indent="-228600" eaLnBrk="0" fontAlgn="base" hangingPunct="0">
              <a:spcBef>
                <a:spcPct val="0"/>
              </a:spcBef>
              <a:spcAft>
                <a:spcPct val="0"/>
              </a:spcAft>
              <a:defRPr sz="2400">
                <a:solidFill>
                  <a:srgbClr val="0E1B8D"/>
                </a:solidFill>
                <a:latin typeface="Helvetica" pitchFamily="34" charset="0"/>
              </a:defRPr>
            </a:lvl8pPr>
            <a:lvl9pPr marL="3886200" indent="-228600" eaLnBrk="0" fontAlgn="base" hangingPunct="0">
              <a:spcBef>
                <a:spcPct val="0"/>
              </a:spcBef>
              <a:spcAft>
                <a:spcPct val="0"/>
              </a:spcAft>
              <a:defRPr sz="2400">
                <a:solidFill>
                  <a:srgbClr val="0E1B8D"/>
                </a:solidFill>
                <a:latin typeface="Helvetica" pitchFamily="34" charset="0"/>
              </a:defRPr>
            </a:lvl9pPr>
          </a:lstStyle>
          <a:p>
            <a:r>
              <a:rPr lang="en-US" altLang="en-US" sz="1400" smtClean="0">
                <a:solidFill>
                  <a:srgbClr val="000066"/>
                </a:solidFill>
              </a:rPr>
              <a:t>Page </a:t>
            </a:r>
            <a:fld id="{5865E83D-CE72-4466-B1A8-4C017E184667}" type="slidenum">
              <a:rPr lang="en-US" altLang="en-US" sz="1400" smtClean="0">
                <a:solidFill>
                  <a:srgbClr val="000066"/>
                </a:solidFill>
              </a:rPr>
              <a:pPr/>
              <a:t>33</a:t>
            </a:fld>
            <a:endParaRPr lang="en-US" altLang="en-US" sz="1400" smtClean="0">
              <a:solidFill>
                <a:srgbClr val="000066"/>
              </a:solidFill>
            </a:endParaRPr>
          </a:p>
        </p:txBody>
      </p:sp>
    </p:spTree>
    <p:extLst>
      <p:ext uri="{BB962C8B-B14F-4D97-AF65-F5344CB8AC3E}">
        <p14:creationId xmlns:p14="http://schemas.microsoft.com/office/powerpoint/2010/main" val="2885920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600200" y="78889"/>
            <a:ext cx="7391400" cy="911711"/>
          </a:xfrm>
        </p:spPr>
        <p:txBody>
          <a:bodyPr/>
          <a:lstStyle/>
          <a:p>
            <a:r>
              <a:rPr lang="en-US" altLang="en-US" dirty="0" smtClean="0"/>
              <a:t>EVM Findings from Recent Audits </a:t>
            </a:r>
          </a:p>
        </p:txBody>
      </p:sp>
      <p:sp>
        <p:nvSpPr>
          <p:cNvPr id="24580"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971550" algn="l"/>
              </a:tabLst>
              <a:defRPr sz="2400">
                <a:solidFill>
                  <a:srgbClr val="0E1B8D"/>
                </a:solidFill>
                <a:latin typeface="Helvetica" pitchFamily="34" charset="0"/>
              </a:defRPr>
            </a:lvl1pPr>
            <a:lvl2pPr marL="742950" indent="-285750">
              <a:tabLst>
                <a:tab pos="971550" algn="l"/>
              </a:tabLst>
              <a:defRPr sz="2400">
                <a:solidFill>
                  <a:srgbClr val="0E1B8D"/>
                </a:solidFill>
                <a:latin typeface="Helvetica" pitchFamily="34" charset="0"/>
              </a:defRPr>
            </a:lvl2pPr>
            <a:lvl3pPr marL="1143000" indent="-228600">
              <a:tabLst>
                <a:tab pos="971550" algn="l"/>
              </a:tabLst>
              <a:defRPr sz="2400">
                <a:solidFill>
                  <a:srgbClr val="0E1B8D"/>
                </a:solidFill>
                <a:latin typeface="Helvetica" pitchFamily="34" charset="0"/>
              </a:defRPr>
            </a:lvl3pPr>
            <a:lvl4pPr marL="1600200" indent="-228600">
              <a:tabLst>
                <a:tab pos="971550" algn="l"/>
              </a:tabLst>
              <a:defRPr sz="2400">
                <a:solidFill>
                  <a:srgbClr val="0E1B8D"/>
                </a:solidFill>
                <a:latin typeface="Helvetica" pitchFamily="34" charset="0"/>
              </a:defRPr>
            </a:lvl4pPr>
            <a:lvl5pPr marL="2057400" indent="-228600">
              <a:tabLst>
                <a:tab pos="971550" algn="l"/>
              </a:tabLst>
              <a:defRPr sz="2400">
                <a:solidFill>
                  <a:srgbClr val="0E1B8D"/>
                </a:solidFill>
                <a:latin typeface="Helvetica" pitchFamily="34" charset="0"/>
              </a:defRPr>
            </a:lvl5pPr>
            <a:lvl6pPr marL="2514600" indent="-228600" eaLnBrk="0" fontAlgn="base" hangingPunct="0">
              <a:spcBef>
                <a:spcPct val="0"/>
              </a:spcBef>
              <a:spcAft>
                <a:spcPct val="0"/>
              </a:spcAft>
              <a:tabLst>
                <a:tab pos="971550" algn="l"/>
              </a:tabLst>
              <a:defRPr sz="2400">
                <a:solidFill>
                  <a:srgbClr val="0E1B8D"/>
                </a:solidFill>
                <a:latin typeface="Helvetica" pitchFamily="34" charset="0"/>
              </a:defRPr>
            </a:lvl6pPr>
            <a:lvl7pPr marL="2971800" indent="-228600" eaLnBrk="0" fontAlgn="base" hangingPunct="0">
              <a:spcBef>
                <a:spcPct val="0"/>
              </a:spcBef>
              <a:spcAft>
                <a:spcPct val="0"/>
              </a:spcAft>
              <a:tabLst>
                <a:tab pos="971550" algn="l"/>
              </a:tabLst>
              <a:defRPr sz="2400">
                <a:solidFill>
                  <a:srgbClr val="0E1B8D"/>
                </a:solidFill>
                <a:latin typeface="Helvetica" pitchFamily="34" charset="0"/>
              </a:defRPr>
            </a:lvl7pPr>
            <a:lvl8pPr marL="3429000" indent="-228600" eaLnBrk="0" fontAlgn="base" hangingPunct="0">
              <a:spcBef>
                <a:spcPct val="0"/>
              </a:spcBef>
              <a:spcAft>
                <a:spcPct val="0"/>
              </a:spcAft>
              <a:tabLst>
                <a:tab pos="971550" algn="l"/>
              </a:tabLst>
              <a:defRPr sz="2400">
                <a:solidFill>
                  <a:srgbClr val="0E1B8D"/>
                </a:solidFill>
                <a:latin typeface="Helvetica" pitchFamily="34" charset="0"/>
              </a:defRPr>
            </a:lvl8pPr>
            <a:lvl9pPr marL="3886200" indent="-228600" eaLnBrk="0" fontAlgn="base" hangingPunct="0">
              <a:spcBef>
                <a:spcPct val="0"/>
              </a:spcBef>
              <a:spcAft>
                <a:spcPct val="0"/>
              </a:spcAft>
              <a:tabLst>
                <a:tab pos="971550" algn="l"/>
              </a:tabLst>
              <a:defRPr sz="2400">
                <a:solidFill>
                  <a:srgbClr val="0E1B8D"/>
                </a:solidFill>
                <a:latin typeface="Helvetica" pitchFamily="34" charset="0"/>
              </a:defRPr>
            </a:lvl9pPr>
          </a:lstStyle>
          <a:p>
            <a:pPr eaLnBrk="1" hangingPunct="1"/>
            <a:endParaRPr lang="en-US" altLang="en-US" sz="1800">
              <a:solidFill>
                <a:schemeClr val="tx1"/>
              </a:solidFill>
              <a:latin typeface="Arial" charset="0"/>
            </a:endParaRPr>
          </a:p>
        </p:txBody>
      </p:sp>
      <p:sp>
        <p:nvSpPr>
          <p:cNvPr id="24581" name="Rectangle 4"/>
          <p:cNvSpPr>
            <a:spLocks noChangeArrowheads="1"/>
          </p:cNvSpPr>
          <p:nvPr/>
        </p:nvSpPr>
        <p:spPr bwMode="auto">
          <a:xfrm>
            <a:off x="0" y="2219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971550" algn="l"/>
              </a:tabLst>
              <a:defRPr sz="2400">
                <a:solidFill>
                  <a:srgbClr val="0E1B8D"/>
                </a:solidFill>
                <a:latin typeface="Helvetica" pitchFamily="34" charset="0"/>
              </a:defRPr>
            </a:lvl1pPr>
            <a:lvl2pPr marL="742950" indent="-285750">
              <a:tabLst>
                <a:tab pos="971550" algn="l"/>
              </a:tabLst>
              <a:defRPr sz="2400">
                <a:solidFill>
                  <a:srgbClr val="0E1B8D"/>
                </a:solidFill>
                <a:latin typeface="Helvetica" pitchFamily="34" charset="0"/>
              </a:defRPr>
            </a:lvl2pPr>
            <a:lvl3pPr marL="1143000" indent="-228600">
              <a:tabLst>
                <a:tab pos="971550" algn="l"/>
              </a:tabLst>
              <a:defRPr sz="2400">
                <a:solidFill>
                  <a:srgbClr val="0E1B8D"/>
                </a:solidFill>
                <a:latin typeface="Helvetica" pitchFamily="34" charset="0"/>
              </a:defRPr>
            </a:lvl3pPr>
            <a:lvl4pPr marL="1600200" indent="-228600">
              <a:tabLst>
                <a:tab pos="971550" algn="l"/>
              </a:tabLst>
              <a:defRPr sz="2400">
                <a:solidFill>
                  <a:srgbClr val="0E1B8D"/>
                </a:solidFill>
                <a:latin typeface="Helvetica" pitchFamily="34" charset="0"/>
              </a:defRPr>
            </a:lvl4pPr>
            <a:lvl5pPr marL="2057400" indent="-228600">
              <a:tabLst>
                <a:tab pos="971550" algn="l"/>
              </a:tabLst>
              <a:defRPr sz="2400">
                <a:solidFill>
                  <a:srgbClr val="0E1B8D"/>
                </a:solidFill>
                <a:latin typeface="Helvetica" pitchFamily="34" charset="0"/>
              </a:defRPr>
            </a:lvl5pPr>
            <a:lvl6pPr marL="2514600" indent="-228600" eaLnBrk="0" fontAlgn="base" hangingPunct="0">
              <a:spcBef>
                <a:spcPct val="0"/>
              </a:spcBef>
              <a:spcAft>
                <a:spcPct val="0"/>
              </a:spcAft>
              <a:tabLst>
                <a:tab pos="971550" algn="l"/>
              </a:tabLst>
              <a:defRPr sz="2400">
                <a:solidFill>
                  <a:srgbClr val="0E1B8D"/>
                </a:solidFill>
                <a:latin typeface="Helvetica" pitchFamily="34" charset="0"/>
              </a:defRPr>
            </a:lvl6pPr>
            <a:lvl7pPr marL="2971800" indent="-228600" eaLnBrk="0" fontAlgn="base" hangingPunct="0">
              <a:spcBef>
                <a:spcPct val="0"/>
              </a:spcBef>
              <a:spcAft>
                <a:spcPct val="0"/>
              </a:spcAft>
              <a:tabLst>
                <a:tab pos="971550" algn="l"/>
              </a:tabLst>
              <a:defRPr sz="2400">
                <a:solidFill>
                  <a:srgbClr val="0E1B8D"/>
                </a:solidFill>
                <a:latin typeface="Helvetica" pitchFamily="34" charset="0"/>
              </a:defRPr>
            </a:lvl7pPr>
            <a:lvl8pPr marL="3429000" indent="-228600" eaLnBrk="0" fontAlgn="base" hangingPunct="0">
              <a:spcBef>
                <a:spcPct val="0"/>
              </a:spcBef>
              <a:spcAft>
                <a:spcPct val="0"/>
              </a:spcAft>
              <a:tabLst>
                <a:tab pos="971550" algn="l"/>
              </a:tabLst>
              <a:defRPr sz="2400">
                <a:solidFill>
                  <a:srgbClr val="0E1B8D"/>
                </a:solidFill>
                <a:latin typeface="Helvetica" pitchFamily="34" charset="0"/>
              </a:defRPr>
            </a:lvl8pPr>
            <a:lvl9pPr marL="3886200" indent="-228600" eaLnBrk="0" fontAlgn="base" hangingPunct="0">
              <a:spcBef>
                <a:spcPct val="0"/>
              </a:spcBef>
              <a:spcAft>
                <a:spcPct val="0"/>
              </a:spcAft>
              <a:tabLst>
                <a:tab pos="971550" algn="l"/>
              </a:tabLst>
              <a:defRPr sz="2400">
                <a:solidFill>
                  <a:srgbClr val="0E1B8D"/>
                </a:solidFill>
                <a:latin typeface="Helvetica" pitchFamily="34" charset="0"/>
              </a:defRPr>
            </a:lvl9pPr>
          </a:lstStyle>
          <a:p>
            <a:pPr eaLnBrk="1" hangingPunct="1"/>
            <a:endParaRPr lang="en-US" altLang="en-US" sz="1800">
              <a:solidFill>
                <a:schemeClr val="tx1"/>
              </a:solidFill>
              <a:latin typeface="Arial" charset="0"/>
            </a:endParaRPr>
          </a:p>
        </p:txBody>
      </p:sp>
      <p:sp>
        <p:nvSpPr>
          <p:cNvPr id="24582" name="Text Box 5"/>
          <p:cNvSpPr txBox="1">
            <a:spLocks noChangeArrowheads="1"/>
          </p:cNvSpPr>
          <p:nvPr/>
        </p:nvSpPr>
        <p:spPr bwMode="auto">
          <a:xfrm>
            <a:off x="457200" y="990600"/>
            <a:ext cx="8229600" cy="548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E1B8D"/>
                </a:solidFill>
                <a:latin typeface="Helvetica" pitchFamily="34" charset="0"/>
              </a:defRPr>
            </a:lvl1pPr>
            <a:lvl2pPr marL="800100" indent="-342900">
              <a:defRPr sz="2400">
                <a:solidFill>
                  <a:srgbClr val="0E1B8D"/>
                </a:solidFill>
                <a:latin typeface="Helvetica" pitchFamily="34" charset="0"/>
              </a:defRPr>
            </a:lvl2pPr>
            <a:lvl3pPr marL="1143000" indent="-228600">
              <a:defRPr sz="2400">
                <a:solidFill>
                  <a:srgbClr val="0E1B8D"/>
                </a:solidFill>
                <a:latin typeface="Helvetica" pitchFamily="34" charset="0"/>
              </a:defRPr>
            </a:lvl3pPr>
            <a:lvl4pPr marL="1600200" indent="-228600">
              <a:defRPr sz="2400">
                <a:solidFill>
                  <a:srgbClr val="0E1B8D"/>
                </a:solidFill>
                <a:latin typeface="Helvetica" pitchFamily="34" charset="0"/>
              </a:defRPr>
            </a:lvl4pPr>
            <a:lvl5pPr marL="2057400" indent="-228600">
              <a:defRPr sz="2400">
                <a:solidFill>
                  <a:srgbClr val="0E1B8D"/>
                </a:solidFill>
                <a:latin typeface="Helvetica" pitchFamily="34" charset="0"/>
              </a:defRPr>
            </a:lvl5pPr>
            <a:lvl6pPr marL="2514600" indent="-228600" eaLnBrk="0" fontAlgn="base" hangingPunct="0">
              <a:spcBef>
                <a:spcPct val="0"/>
              </a:spcBef>
              <a:spcAft>
                <a:spcPct val="0"/>
              </a:spcAft>
              <a:defRPr sz="2400">
                <a:solidFill>
                  <a:srgbClr val="0E1B8D"/>
                </a:solidFill>
                <a:latin typeface="Helvetica" pitchFamily="34" charset="0"/>
              </a:defRPr>
            </a:lvl6pPr>
            <a:lvl7pPr marL="2971800" indent="-228600" eaLnBrk="0" fontAlgn="base" hangingPunct="0">
              <a:spcBef>
                <a:spcPct val="0"/>
              </a:spcBef>
              <a:spcAft>
                <a:spcPct val="0"/>
              </a:spcAft>
              <a:defRPr sz="2400">
                <a:solidFill>
                  <a:srgbClr val="0E1B8D"/>
                </a:solidFill>
                <a:latin typeface="Helvetica" pitchFamily="34" charset="0"/>
              </a:defRPr>
            </a:lvl7pPr>
            <a:lvl8pPr marL="3429000" indent="-228600" eaLnBrk="0" fontAlgn="base" hangingPunct="0">
              <a:spcBef>
                <a:spcPct val="0"/>
              </a:spcBef>
              <a:spcAft>
                <a:spcPct val="0"/>
              </a:spcAft>
              <a:defRPr sz="2400">
                <a:solidFill>
                  <a:srgbClr val="0E1B8D"/>
                </a:solidFill>
                <a:latin typeface="Helvetica" pitchFamily="34" charset="0"/>
              </a:defRPr>
            </a:lvl8pPr>
            <a:lvl9pPr marL="3886200" indent="-228600" eaLnBrk="0" fontAlgn="base" hangingPunct="0">
              <a:spcBef>
                <a:spcPct val="0"/>
              </a:spcBef>
              <a:spcAft>
                <a:spcPct val="0"/>
              </a:spcAft>
              <a:defRPr sz="2400">
                <a:solidFill>
                  <a:srgbClr val="0E1B8D"/>
                </a:solidFill>
                <a:latin typeface="Helvetica" pitchFamily="34" charset="0"/>
              </a:defRPr>
            </a:lvl9pPr>
          </a:lstStyle>
          <a:p>
            <a:pPr>
              <a:lnSpc>
                <a:spcPct val="115000"/>
              </a:lnSpc>
              <a:buFontTx/>
              <a:buChar char="•"/>
            </a:pPr>
            <a:r>
              <a:rPr lang="en-US" altLang="en-US" sz="1800" dirty="0">
                <a:solidFill>
                  <a:schemeClr val="tx1"/>
                </a:solidFill>
                <a:latin typeface="Arial" charset="0"/>
              </a:rPr>
              <a:t>Many civil agency programs do not use product-oriented Work Breakdown Structures</a:t>
            </a:r>
          </a:p>
          <a:p>
            <a:pPr>
              <a:lnSpc>
                <a:spcPct val="115000"/>
              </a:lnSpc>
              <a:buFontTx/>
              <a:buChar char="•"/>
            </a:pPr>
            <a:r>
              <a:rPr lang="en-US" altLang="en-US" sz="1800" dirty="0">
                <a:solidFill>
                  <a:schemeClr val="tx1"/>
                </a:solidFill>
                <a:latin typeface="Arial" charset="0"/>
              </a:rPr>
              <a:t>Schedules underpinning the EVM system are not meeting many best practices</a:t>
            </a:r>
          </a:p>
          <a:p>
            <a:pPr>
              <a:lnSpc>
                <a:spcPct val="115000"/>
              </a:lnSpc>
              <a:buFontTx/>
              <a:buChar char="•"/>
            </a:pPr>
            <a:r>
              <a:rPr lang="en-US" altLang="en-US" sz="1800" dirty="0">
                <a:solidFill>
                  <a:schemeClr val="tx1"/>
                </a:solidFill>
                <a:latin typeface="Arial" charset="0"/>
              </a:rPr>
              <a:t>IBRs are not occurring in a timely manner and are often not robust reviews </a:t>
            </a:r>
          </a:p>
          <a:p>
            <a:pPr>
              <a:lnSpc>
                <a:spcPct val="115000"/>
              </a:lnSpc>
              <a:buFontTx/>
              <a:buChar char="•"/>
            </a:pPr>
            <a:r>
              <a:rPr lang="en-US" altLang="en-US" sz="1800" dirty="0">
                <a:solidFill>
                  <a:schemeClr val="tx1"/>
                </a:solidFill>
                <a:latin typeface="Arial" charset="0"/>
              </a:rPr>
              <a:t>Programs often </a:t>
            </a:r>
            <a:r>
              <a:rPr lang="en-US" altLang="en-US" sz="1800" dirty="0" smtClean="0">
                <a:solidFill>
                  <a:schemeClr val="tx1"/>
                </a:solidFill>
                <a:latin typeface="Arial" charset="0"/>
              </a:rPr>
              <a:t>re-baseline </a:t>
            </a:r>
            <a:r>
              <a:rPr lang="en-US" altLang="en-US" sz="1800" dirty="0">
                <a:solidFill>
                  <a:schemeClr val="tx1"/>
                </a:solidFill>
                <a:latin typeface="Arial" charset="0"/>
              </a:rPr>
              <a:t>due to overly optimistic cost and schedule estimates</a:t>
            </a:r>
          </a:p>
          <a:p>
            <a:pPr>
              <a:lnSpc>
                <a:spcPct val="115000"/>
              </a:lnSpc>
              <a:buFontTx/>
              <a:buChar char="•"/>
            </a:pPr>
            <a:r>
              <a:rPr lang="en-US" altLang="en-US" sz="1800" dirty="0">
                <a:solidFill>
                  <a:schemeClr val="tx1"/>
                </a:solidFill>
                <a:latin typeface="Arial" charset="0"/>
              </a:rPr>
              <a:t>EVM data anomalies are widespread and recurring</a:t>
            </a:r>
          </a:p>
          <a:p>
            <a:pPr lvl="1">
              <a:lnSpc>
                <a:spcPct val="115000"/>
              </a:lnSpc>
              <a:buFontTx/>
              <a:buChar char="•"/>
            </a:pPr>
            <a:r>
              <a:rPr lang="en-US" altLang="en-US" sz="1600" dirty="0">
                <a:solidFill>
                  <a:schemeClr val="tx1"/>
                </a:solidFill>
                <a:latin typeface="Arial" charset="0"/>
              </a:rPr>
              <a:t>Government program offices are not rejecting the EVM reports</a:t>
            </a:r>
          </a:p>
          <a:p>
            <a:pPr>
              <a:lnSpc>
                <a:spcPct val="115000"/>
              </a:lnSpc>
              <a:buFontTx/>
              <a:buChar char="•"/>
            </a:pPr>
            <a:r>
              <a:rPr lang="en-US" altLang="en-US" sz="1800" dirty="0">
                <a:solidFill>
                  <a:schemeClr val="tx1"/>
                </a:solidFill>
                <a:latin typeface="Arial" charset="0"/>
              </a:rPr>
              <a:t>Format 5 variance analyses are too vague to be useful and do not address corrective actions</a:t>
            </a:r>
          </a:p>
          <a:p>
            <a:pPr>
              <a:lnSpc>
                <a:spcPct val="115000"/>
              </a:lnSpc>
              <a:buFontTx/>
              <a:buChar char="•"/>
            </a:pPr>
            <a:r>
              <a:rPr lang="en-US" altLang="en-US" sz="1800" dirty="0">
                <a:solidFill>
                  <a:schemeClr val="tx1"/>
                </a:solidFill>
                <a:latin typeface="Arial" charset="0"/>
              </a:rPr>
              <a:t>EVM data are not being used to proactively manage the program</a:t>
            </a:r>
          </a:p>
          <a:p>
            <a:pPr>
              <a:lnSpc>
                <a:spcPct val="115000"/>
              </a:lnSpc>
              <a:buFontTx/>
              <a:buChar char="•"/>
            </a:pPr>
            <a:r>
              <a:rPr lang="en-US" altLang="en-US" sz="1800" dirty="0">
                <a:solidFill>
                  <a:schemeClr val="tx1"/>
                </a:solidFill>
                <a:latin typeface="Arial" charset="0"/>
              </a:rPr>
              <a:t>Program managers do not integrate EVM data with the risk management process</a:t>
            </a:r>
          </a:p>
          <a:p>
            <a:pPr>
              <a:lnSpc>
                <a:spcPct val="115000"/>
              </a:lnSpc>
              <a:buFontTx/>
              <a:buChar char="•"/>
            </a:pPr>
            <a:r>
              <a:rPr lang="en-US" altLang="en-US" sz="1800" dirty="0">
                <a:solidFill>
                  <a:schemeClr val="tx1"/>
                </a:solidFill>
                <a:latin typeface="Arial" charset="0"/>
              </a:rPr>
              <a:t>Civil agencies do not have access to independent surveillance functions</a:t>
            </a:r>
          </a:p>
          <a:p>
            <a:pPr>
              <a:lnSpc>
                <a:spcPct val="115000"/>
              </a:lnSpc>
              <a:buFontTx/>
              <a:buChar char="•"/>
            </a:pPr>
            <a:r>
              <a:rPr lang="en-US" altLang="en-US" sz="1800" dirty="0">
                <a:solidFill>
                  <a:schemeClr val="tx1"/>
                </a:solidFill>
                <a:latin typeface="Arial" charset="0"/>
              </a:rPr>
              <a:t>Government and contractor staff need additional training on EVM</a:t>
            </a:r>
          </a:p>
          <a:p>
            <a:pPr>
              <a:lnSpc>
                <a:spcPct val="115000"/>
              </a:lnSpc>
              <a:buFontTx/>
              <a:buChar char="•"/>
            </a:pPr>
            <a:r>
              <a:rPr lang="en-US" altLang="en-US" sz="1800" dirty="0">
                <a:solidFill>
                  <a:schemeClr val="tx1"/>
                </a:solidFill>
                <a:latin typeface="Arial" charset="0"/>
              </a:rPr>
              <a:t>Contractors are not properly implementing their EVM systems</a:t>
            </a:r>
          </a:p>
        </p:txBody>
      </p:sp>
    </p:spTree>
    <p:extLst>
      <p:ext uri="{BB962C8B-B14F-4D97-AF65-F5344CB8AC3E}">
        <p14:creationId xmlns:p14="http://schemas.microsoft.com/office/powerpoint/2010/main" val="570086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981200" y="-14514"/>
            <a:ext cx="7391400" cy="911711"/>
          </a:xfrm>
        </p:spPr>
        <p:txBody>
          <a:bodyPr/>
          <a:lstStyle/>
          <a:p>
            <a:r>
              <a:rPr lang="en-US" altLang="en-US" sz="2500" dirty="0" smtClean="0"/>
              <a:t>How </a:t>
            </a:r>
            <a:r>
              <a:rPr lang="en-US" altLang="en-US" sz="2500" dirty="0" smtClean="0"/>
              <a:t>Is The Government Performing In Developing </a:t>
            </a:r>
            <a:r>
              <a:rPr lang="en-US" altLang="en-US" sz="2500" dirty="0" smtClean="0"/>
              <a:t>and </a:t>
            </a:r>
            <a:r>
              <a:rPr lang="en-US" altLang="en-US" sz="2500" dirty="0"/>
              <a:t>M</a:t>
            </a:r>
            <a:r>
              <a:rPr lang="en-US" altLang="en-US" sz="2500" dirty="0" smtClean="0"/>
              <a:t>aintaining Schedules</a:t>
            </a:r>
            <a:r>
              <a:rPr lang="en-US" altLang="en-US" sz="2500" dirty="0" smtClean="0"/>
              <a:t>? </a:t>
            </a:r>
          </a:p>
        </p:txBody>
      </p:sp>
      <p:sp>
        <p:nvSpPr>
          <p:cNvPr id="24580" name="TextBox 6"/>
          <p:cNvSpPr txBox="1">
            <a:spLocks noChangeArrowheads="1"/>
          </p:cNvSpPr>
          <p:nvPr/>
        </p:nvSpPr>
        <p:spPr bwMode="auto">
          <a:xfrm>
            <a:off x="831850" y="6454775"/>
            <a:ext cx="52197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a:defRPr sz="2400">
                <a:solidFill>
                  <a:srgbClr val="0E1B8D"/>
                </a:solidFill>
                <a:latin typeface="Helvetica" pitchFamily="34" charset="0"/>
              </a:defRPr>
            </a:lvl1pPr>
            <a:lvl2pPr marL="742950" indent="-285750">
              <a:defRPr sz="2400">
                <a:solidFill>
                  <a:srgbClr val="0E1B8D"/>
                </a:solidFill>
                <a:latin typeface="Helvetica" pitchFamily="34" charset="0"/>
              </a:defRPr>
            </a:lvl2pPr>
            <a:lvl3pPr marL="1143000" indent="-228600">
              <a:defRPr sz="2400">
                <a:solidFill>
                  <a:srgbClr val="0E1B8D"/>
                </a:solidFill>
                <a:latin typeface="Helvetica" pitchFamily="34" charset="0"/>
              </a:defRPr>
            </a:lvl3pPr>
            <a:lvl4pPr marL="1600200" indent="-228600">
              <a:defRPr sz="2400">
                <a:solidFill>
                  <a:srgbClr val="0E1B8D"/>
                </a:solidFill>
                <a:latin typeface="Helvetica" pitchFamily="34" charset="0"/>
              </a:defRPr>
            </a:lvl4pPr>
            <a:lvl5pPr marL="2057400" indent="-228600">
              <a:defRPr sz="2400">
                <a:solidFill>
                  <a:srgbClr val="0E1B8D"/>
                </a:solidFill>
                <a:latin typeface="Helvetica" pitchFamily="34" charset="0"/>
              </a:defRPr>
            </a:lvl5pPr>
            <a:lvl6pPr marL="2514600" indent="-228600" eaLnBrk="0" fontAlgn="base" hangingPunct="0">
              <a:spcBef>
                <a:spcPct val="0"/>
              </a:spcBef>
              <a:spcAft>
                <a:spcPct val="0"/>
              </a:spcAft>
              <a:defRPr sz="2400">
                <a:solidFill>
                  <a:srgbClr val="0E1B8D"/>
                </a:solidFill>
                <a:latin typeface="Helvetica" pitchFamily="34" charset="0"/>
              </a:defRPr>
            </a:lvl6pPr>
            <a:lvl7pPr marL="2971800" indent="-228600" eaLnBrk="0" fontAlgn="base" hangingPunct="0">
              <a:spcBef>
                <a:spcPct val="0"/>
              </a:spcBef>
              <a:spcAft>
                <a:spcPct val="0"/>
              </a:spcAft>
              <a:defRPr sz="2400">
                <a:solidFill>
                  <a:srgbClr val="0E1B8D"/>
                </a:solidFill>
                <a:latin typeface="Helvetica" pitchFamily="34" charset="0"/>
              </a:defRPr>
            </a:lvl7pPr>
            <a:lvl8pPr marL="3429000" indent="-228600" eaLnBrk="0" fontAlgn="base" hangingPunct="0">
              <a:spcBef>
                <a:spcPct val="0"/>
              </a:spcBef>
              <a:spcAft>
                <a:spcPct val="0"/>
              </a:spcAft>
              <a:defRPr sz="2400">
                <a:solidFill>
                  <a:srgbClr val="0E1B8D"/>
                </a:solidFill>
                <a:latin typeface="Helvetica" pitchFamily="34" charset="0"/>
              </a:defRPr>
            </a:lvl8pPr>
            <a:lvl9pPr marL="3886200" indent="-228600" eaLnBrk="0" fontAlgn="base" hangingPunct="0">
              <a:spcBef>
                <a:spcPct val="0"/>
              </a:spcBef>
              <a:spcAft>
                <a:spcPct val="0"/>
              </a:spcAft>
              <a:defRPr sz="2400">
                <a:solidFill>
                  <a:srgbClr val="0E1B8D"/>
                </a:solidFill>
                <a:latin typeface="Helvetica" pitchFamily="34" charset="0"/>
              </a:defRPr>
            </a:lvl9pPr>
          </a:lstStyle>
          <a:p>
            <a:r>
              <a:rPr lang="en-US" altLang="en-US" sz="1000"/>
              <a:t>Results reflect agencies and departments with three or more GAO schedule assessments</a:t>
            </a:r>
          </a:p>
        </p:txBody>
      </p:sp>
      <p:graphicFrame>
        <p:nvGraphicFramePr>
          <p:cNvPr id="9" name="Table 8"/>
          <p:cNvGraphicFramePr>
            <a:graphicFrameLocks noGrp="1"/>
          </p:cNvGraphicFramePr>
          <p:nvPr>
            <p:extLst>
              <p:ext uri="{D42A27DB-BD31-4B8C-83A1-F6EECF244321}">
                <p14:modId xmlns:p14="http://schemas.microsoft.com/office/powerpoint/2010/main" val="46953435"/>
              </p:ext>
            </p:extLst>
          </p:nvPr>
        </p:nvGraphicFramePr>
        <p:xfrm>
          <a:off x="1219200" y="5562600"/>
          <a:ext cx="7543799" cy="457200"/>
        </p:xfrm>
        <a:graphic>
          <a:graphicData uri="http://schemas.openxmlformats.org/drawingml/2006/table">
            <a:tbl>
              <a:tblPr/>
              <a:tblGrid>
                <a:gridCol w="1531883"/>
                <a:gridCol w="1502979"/>
                <a:gridCol w="1502979"/>
                <a:gridCol w="1502979"/>
                <a:gridCol w="1502979"/>
              </a:tblGrid>
              <a:tr h="457200">
                <a:tc>
                  <a:txBody>
                    <a:bodyPr/>
                    <a:lstStyle/>
                    <a:p>
                      <a:pPr algn="ctr" fontAlgn="ctr"/>
                      <a:r>
                        <a:rPr lang="en-US" sz="800" b="0" i="0" u="none" strike="noStrike" dirty="0" smtClean="0">
                          <a:latin typeface="Arial"/>
                        </a:rPr>
                        <a:t>Fully Met</a:t>
                      </a:r>
                      <a:endParaRPr lang="en-US" sz="800" b="0" i="0" u="none" strike="noStrike" dirty="0">
                        <a:latin typeface="Arial"/>
                      </a:endParaRPr>
                    </a:p>
                  </a:txBody>
                  <a:tcPr marL="8145" marR="8145" marT="7902" marB="0" anchor="ctr">
                    <a:lnL>
                      <a:noFill/>
                    </a:lnL>
                    <a:lnR>
                      <a:noFill/>
                    </a:lnR>
                    <a:lnT>
                      <a:noFill/>
                    </a:lnT>
                    <a:lnB>
                      <a:noFill/>
                    </a:lnB>
                    <a:solidFill>
                      <a:srgbClr val="63BE7B"/>
                    </a:solidFill>
                  </a:tcPr>
                </a:tc>
                <a:tc>
                  <a:txBody>
                    <a:bodyPr/>
                    <a:lstStyle/>
                    <a:p>
                      <a:pPr algn="ctr" fontAlgn="ctr"/>
                      <a:r>
                        <a:rPr lang="en-US" sz="800" b="0" i="0" u="none" strike="noStrike" dirty="0" smtClean="0">
                          <a:latin typeface="Arial"/>
                        </a:rPr>
                        <a:t>Substantially</a:t>
                      </a:r>
                      <a:endParaRPr lang="en-US" sz="800" b="0" i="0" u="none" strike="noStrike" dirty="0">
                        <a:latin typeface="Arial"/>
                      </a:endParaRPr>
                    </a:p>
                  </a:txBody>
                  <a:tcPr marL="8145" marR="8145" marT="7902" marB="0" anchor="ctr">
                    <a:lnL>
                      <a:noFill/>
                    </a:lnL>
                    <a:lnR>
                      <a:noFill/>
                    </a:lnR>
                    <a:lnT>
                      <a:noFill/>
                    </a:lnT>
                    <a:lnB>
                      <a:noFill/>
                    </a:lnB>
                    <a:solidFill>
                      <a:srgbClr val="B1D580"/>
                    </a:solidFill>
                  </a:tcPr>
                </a:tc>
                <a:tc>
                  <a:txBody>
                    <a:bodyPr/>
                    <a:lstStyle/>
                    <a:p>
                      <a:pPr algn="ctr" fontAlgn="ctr"/>
                      <a:r>
                        <a:rPr lang="en-US" sz="800" b="0" i="0" u="none" strike="noStrike" dirty="0" smtClean="0">
                          <a:latin typeface="Arial"/>
                        </a:rPr>
                        <a:t>Partially</a:t>
                      </a:r>
                      <a:endParaRPr lang="en-US" sz="800" b="0" i="0" u="none" strike="noStrike" dirty="0">
                        <a:latin typeface="Arial"/>
                      </a:endParaRPr>
                    </a:p>
                  </a:txBody>
                  <a:tcPr marL="8145" marR="8145" marT="7902" marB="0" anchor="ctr">
                    <a:lnL>
                      <a:noFill/>
                    </a:lnL>
                    <a:lnR>
                      <a:noFill/>
                    </a:lnR>
                    <a:lnT>
                      <a:noFill/>
                    </a:lnT>
                    <a:lnB>
                      <a:noFill/>
                    </a:lnB>
                    <a:solidFill>
                      <a:srgbClr val="FFEB84"/>
                    </a:solidFill>
                  </a:tcPr>
                </a:tc>
                <a:tc>
                  <a:txBody>
                    <a:bodyPr/>
                    <a:lstStyle/>
                    <a:p>
                      <a:pPr algn="ctr" fontAlgn="ctr"/>
                      <a:r>
                        <a:rPr lang="en-US" sz="800" b="0" i="0" u="none" strike="noStrike" dirty="0" smtClean="0">
                          <a:latin typeface="Arial"/>
                        </a:rPr>
                        <a:t>Minimally</a:t>
                      </a:r>
                      <a:endParaRPr lang="en-US" sz="800" b="0" i="0" u="none" strike="noStrike" dirty="0">
                        <a:latin typeface="Arial"/>
                      </a:endParaRPr>
                    </a:p>
                  </a:txBody>
                  <a:tcPr marL="8145" marR="8145" marT="7902" marB="0" anchor="ctr">
                    <a:lnL>
                      <a:noFill/>
                    </a:lnL>
                    <a:lnR>
                      <a:noFill/>
                    </a:lnR>
                    <a:lnT>
                      <a:noFill/>
                    </a:lnT>
                    <a:lnB>
                      <a:noFill/>
                    </a:lnB>
                    <a:solidFill>
                      <a:srgbClr val="FBAA77"/>
                    </a:solidFill>
                  </a:tcPr>
                </a:tc>
                <a:tc>
                  <a:txBody>
                    <a:bodyPr/>
                    <a:lstStyle/>
                    <a:p>
                      <a:pPr algn="ctr" fontAlgn="ctr"/>
                      <a:r>
                        <a:rPr lang="en-US" sz="800" b="0" i="0" u="none" strike="noStrike" dirty="0" smtClean="0">
                          <a:latin typeface="Arial"/>
                        </a:rPr>
                        <a:t>Not Met</a:t>
                      </a:r>
                      <a:endParaRPr lang="en-US" sz="800" b="0" i="0" u="none" strike="noStrike" dirty="0">
                        <a:latin typeface="Arial"/>
                      </a:endParaRPr>
                    </a:p>
                  </a:txBody>
                  <a:tcPr marL="8145" marR="8145" marT="7902" marB="0" anchor="ctr">
                    <a:lnL>
                      <a:noFill/>
                    </a:lnL>
                    <a:lnR>
                      <a:noFill/>
                    </a:lnR>
                    <a:lnT>
                      <a:noFill/>
                    </a:lnT>
                    <a:lnB>
                      <a:noFill/>
                    </a:lnB>
                    <a:solidFill>
                      <a:srgbClr val="F8696B"/>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930148986"/>
              </p:ext>
            </p:extLst>
          </p:nvPr>
        </p:nvGraphicFramePr>
        <p:xfrm>
          <a:off x="304798" y="1219200"/>
          <a:ext cx="8509000" cy="4267203"/>
        </p:xfrm>
        <a:graphic>
          <a:graphicData uri="http://schemas.openxmlformats.org/drawingml/2006/table">
            <a:tbl>
              <a:tblPr/>
              <a:tblGrid>
                <a:gridCol w="854460"/>
                <a:gridCol w="765454"/>
                <a:gridCol w="765454"/>
                <a:gridCol w="765454"/>
                <a:gridCol w="765454"/>
                <a:gridCol w="765454"/>
                <a:gridCol w="765454"/>
                <a:gridCol w="765454"/>
                <a:gridCol w="765454"/>
                <a:gridCol w="765454"/>
                <a:gridCol w="765454"/>
              </a:tblGrid>
              <a:tr h="397059">
                <a:tc>
                  <a:txBody>
                    <a:bodyPr/>
                    <a:lstStyle/>
                    <a:p>
                      <a:pPr algn="ctr" fontAlgn="b"/>
                      <a:r>
                        <a:rPr lang="en-US" sz="1800" b="1" i="0" u="none" strike="noStrike" dirty="0">
                          <a:solidFill>
                            <a:srgbClr val="FFFFFF"/>
                          </a:solidFill>
                          <a:effectLst/>
                          <a:latin typeface="Calibri"/>
                        </a:rPr>
                        <a:t>Agency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dirty="0">
                          <a:solidFill>
                            <a:srgbClr val="FFFFFF"/>
                          </a:solidFill>
                          <a:effectLst/>
                          <a:latin typeface="Calibri"/>
                        </a:rPr>
                        <a:t>BP1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dirty="0">
                          <a:solidFill>
                            <a:srgbClr val="FFFFFF"/>
                          </a:solidFill>
                          <a:effectLst/>
                          <a:latin typeface="Calibri"/>
                        </a:rPr>
                        <a:t>BP2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dirty="0">
                          <a:solidFill>
                            <a:srgbClr val="FFFFFF"/>
                          </a:solidFill>
                          <a:effectLst/>
                          <a:latin typeface="Calibri"/>
                        </a:rPr>
                        <a:t>BP3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dirty="0">
                          <a:solidFill>
                            <a:srgbClr val="FFFFFF"/>
                          </a:solidFill>
                          <a:effectLst/>
                          <a:latin typeface="Calibri"/>
                        </a:rPr>
                        <a:t>BP4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a:solidFill>
                            <a:srgbClr val="FFFFFF"/>
                          </a:solidFill>
                          <a:effectLst/>
                          <a:latin typeface="Calibri"/>
                        </a:rPr>
                        <a:t>BP5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a:solidFill>
                            <a:srgbClr val="FFFFFF"/>
                          </a:solidFill>
                          <a:effectLst/>
                          <a:latin typeface="Calibri"/>
                        </a:rPr>
                        <a:t>BP6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a:solidFill>
                            <a:srgbClr val="FFFFFF"/>
                          </a:solidFill>
                          <a:effectLst/>
                          <a:latin typeface="Calibri"/>
                        </a:rPr>
                        <a:t>BP7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a:solidFill>
                            <a:srgbClr val="FFFFFF"/>
                          </a:solidFill>
                          <a:effectLst/>
                          <a:latin typeface="Calibri"/>
                        </a:rPr>
                        <a:t>BP8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a:solidFill>
                            <a:srgbClr val="FFFFFF"/>
                          </a:solidFill>
                          <a:effectLst/>
                          <a:latin typeface="Calibri"/>
                        </a:rPr>
                        <a:t>BP9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800" b="1" i="0" u="none" strike="noStrike" dirty="0">
                          <a:solidFill>
                            <a:srgbClr val="FFFFFF"/>
                          </a:solidFill>
                          <a:effectLst/>
                          <a:latin typeface="Calibri"/>
                        </a:rPr>
                        <a:t>BP10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483768">
                <a:tc>
                  <a:txBody>
                    <a:bodyPr/>
                    <a:lstStyle/>
                    <a:p>
                      <a:pPr algn="ctr" fontAlgn="b"/>
                      <a:r>
                        <a:rPr lang="en-US" sz="1800" b="1" i="0" u="none" strike="noStrike" dirty="0">
                          <a:solidFill>
                            <a:srgbClr val="FFFFFF"/>
                          </a:solidFill>
                          <a:effectLst/>
                          <a:latin typeface="Calibri"/>
                        </a:rPr>
                        <a:t>DHS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dirty="0">
                          <a:solidFill>
                            <a:schemeClr val="bg1"/>
                          </a:solidFill>
                          <a:effectLst/>
                          <a:latin typeface="Calibri"/>
                        </a:rPr>
                        <a:t>2.7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D680"/>
                    </a:solidFill>
                  </a:tcPr>
                </a:tc>
                <a:tc>
                  <a:txBody>
                    <a:bodyPr/>
                    <a:lstStyle/>
                    <a:p>
                      <a:pPr algn="ctr" fontAlgn="b"/>
                      <a:r>
                        <a:rPr lang="en-US" sz="100" b="0" i="0" u="none" strike="noStrike">
                          <a:solidFill>
                            <a:schemeClr val="bg1"/>
                          </a:solidFill>
                          <a:effectLst/>
                          <a:latin typeface="Calibri"/>
                        </a:rPr>
                        <a:t>3.2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BE583"/>
                    </a:solidFill>
                  </a:tcPr>
                </a:tc>
                <a:tc>
                  <a:txBody>
                    <a:bodyPr/>
                    <a:lstStyle/>
                    <a:p>
                      <a:pPr algn="ctr" fontAlgn="b"/>
                      <a:r>
                        <a:rPr lang="en-US" sz="100" b="0" i="0" u="none" strike="noStrike">
                          <a:solidFill>
                            <a:schemeClr val="bg1"/>
                          </a:solidFill>
                          <a:effectLst/>
                          <a:latin typeface="Calibri"/>
                        </a:rPr>
                        <a:t>2.2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CB97A"/>
                    </a:solidFill>
                  </a:tcPr>
                </a:tc>
                <a:tc>
                  <a:txBody>
                    <a:bodyPr/>
                    <a:lstStyle/>
                    <a:p>
                      <a:pPr algn="ctr" fontAlgn="b"/>
                      <a:r>
                        <a:rPr lang="en-US" sz="100" b="0" i="0" u="none" strike="noStrike" dirty="0">
                          <a:solidFill>
                            <a:schemeClr val="bg1"/>
                          </a:solidFill>
                          <a:effectLst/>
                          <a:latin typeface="Calibri"/>
                        </a:rPr>
                        <a:t>3.8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ACD480"/>
                    </a:solidFill>
                  </a:tcPr>
                </a:tc>
                <a:tc>
                  <a:txBody>
                    <a:bodyPr/>
                    <a:lstStyle/>
                    <a:p>
                      <a:pPr algn="ctr" fontAlgn="b"/>
                      <a:r>
                        <a:rPr lang="en-US" sz="100" b="0" i="0" u="none" strike="noStrike" dirty="0">
                          <a:solidFill>
                            <a:schemeClr val="bg1"/>
                          </a:solidFill>
                          <a:effectLst/>
                          <a:latin typeface="Calibri"/>
                        </a:rPr>
                        <a:t>3.1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3E884"/>
                    </a:solidFill>
                  </a:tcPr>
                </a:tc>
                <a:tc>
                  <a:txBody>
                    <a:bodyPr/>
                    <a:lstStyle/>
                    <a:p>
                      <a:pPr algn="ctr" fontAlgn="b"/>
                      <a:r>
                        <a:rPr lang="en-US" sz="100" b="0" i="0" u="none" strike="noStrike" dirty="0">
                          <a:solidFill>
                            <a:schemeClr val="bg1"/>
                          </a:solidFill>
                          <a:effectLst/>
                          <a:latin typeface="Calibri"/>
                        </a:rPr>
                        <a:t>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CC47C"/>
                    </a:solidFill>
                  </a:tcPr>
                </a:tc>
                <a:tc>
                  <a:txBody>
                    <a:bodyPr/>
                    <a:lstStyle/>
                    <a:p>
                      <a:pPr algn="ctr" fontAlgn="b"/>
                      <a:r>
                        <a:rPr lang="en-US" sz="100" b="0" i="0" u="none" strike="noStrike" dirty="0">
                          <a:solidFill>
                            <a:schemeClr val="bg1"/>
                          </a:solidFill>
                          <a:effectLst/>
                          <a:latin typeface="Calibri"/>
                        </a:rPr>
                        <a:t>2.6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DCE7E"/>
                    </a:solidFill>
                  </a:tcPr>
                </a:tc>
                <a:tc>
                  <a:txBody>
                    <a:bodyPr/>
                    <a:lstStyle/>
                    <a:p>
                      <a:pPr algn="ctr" fontAlgn="b"/>
                      <a:r>
                        <a:rPr lang="en-US" sz="100" b="0" i="0" u="none" strike="noStrike" dirty="0">
                          <a:solidFill>
                            <a:schemeClr val="bg1"/>
                          </a:solidFill>
                          <a:effectLst/>
                          <a:latin typeface="Calibri"/>
                        </a:rPr>
                        <a:t>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98A71"/>
                    </a:solidFill>
                  </a:tcPr>
                </a:tc>
                <a:tc>
                  <a:txBody>
                    <a:bodyPr/>
                    <a:lstStyle/>
                    <a:p>
                      <a:pPr algn="ctr" fontAlgn="b"/>
                      <a:r>
                        <a:rPr lang="en-US" sz="100" b="0" i="0" u="none" strike="noStrike" dirty="0">
                          <a:solidFill>
                            <a:schemeClr val="bg1"/>
                          </a:solidFill>
                          <a:effectLst/>
                          <a:latin typeface="Calibri"/>
                        </a:rPr>
                        <a:t>2.7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DD680"/>
                    </a:solidFill>
                  </a:tcPr>
                </a:tc>
                <a:tc>
                  <a:txBody>
                    <a:bodyPr/>
                    <a:lstStyle/>
                    <a:p>
                      <a:pPr algn="ctr" fontAlgn="b"/>
                      <a:r>
                        <a:rPr lang="en-US" sz="100" b="0" i="0" u="none" strike="noStrike" dirty="0">
                          <a:solidFill>
                            <a:schemeClr val="bg1"/>
                          </a:solidFill>
                          <a:effectLst/>
                          <a:latin typeface="Calibri"/>
                        </a:rPr>
                        <a:t>1.5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98971"/>
                    </a:solidFill>
                  </a:tcPr>
                </a:tc>
              </a:tr>
              <a:tr h="483768">
                <a:tc>
                  <a:txBody>
                    <a:bodyPr/>
                    <a:lstStyle/>
                    <a:p>
                      <a:pPr algn="ctr" fontAlgn="b"/>
                      <a:r>
                        <a:rPr lang="en-US" sz="1800" b="1" i="0" u="none" strike="noStrike">
                          <a:solidFill>
                            <a:srgbClr val="FFFFFF"/>
                          </a:solidFill>
                          <a:effectLst/>
                          <a:latin typeface="Calibri"/>
                        </a:rPr>
                        <a:t>DOD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a:solidFill>
                            <a:schemeClr val="bg1"/>
                          </a:solidFill>
                          <a:effectLst/>
                          <a:latin typeface="Calibri"/>
                        </a:rPr>
                        <a:t>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AD380"/>
                    </a:solidFill>
                  </a:tcPr>
                </a:tc>
                <a:tc>
                  <a:txBody>
                    <a:bodyPr/>
                    <a:lstStyle/>
                    <a:p>
                      <a:pPr algn="ctr" fontAlgn="b"/>
                      <a:r>
                        <a:rPr lang="en-US" sz="100" b="0" i="0" u="none" strike="noStrike" dirty="0">
                          <a:solidFill>
                            <a:schemeClr val="bg1"/>
                          </a:solidFill>
                          <a:effectLst/>
                          <a:latin typeface="Calibri"/>
                        </a:rPr>
                        <a:t>3.2</a:t>
                      </a:r>
                    </a:p>
                  </a:txBody>
                  <a:tcPr marL="9525" marR="9525" marT="9525" marB="0" anchor="b">
                    <a:lnL>
                      <a:noFill/>
                    </a:lnL>
                    <a:lnR>
                      <a:noFill/>
                    </a:lnR>
                    <a:lnT>
                      <a:noFill/>
                    </a:lnT>
                    <a:lnB>
                      <a:noFill/>
                    </a:lnB>
                    <a:solidFill>
                      <a:srgbClr val="E8E583"/>
                    </a:solidFill>
                  </a:tcPr>
                </a:tc>
                <a:tc>
                  <a:txBody>
                    <a:bodyPr/>
                    <a:lstStyle/>
                    <a:p>
                      <a:pPr algn="ctr" fontAlgn="b"/>
                      <a:r>
                        <a:rPr lang="en-US" sz="100" b="0" i="0" u="none" strike="noStrike">
                          <a:solidFill>
                            <a:schemeClr val="bg1"/>
                          </a:solidFill>
                          <a:effectLst/>
                          <a:latin typeface="Calibri"/>
                        </a:rPr>
                        <a:t>3.1</a:t>
                      </a:r>
                    </a:p>
                  </a:txBody>
                  <a:tcPr marL="9525" marR="9525" marT="9525" marB="0" anchor="b">
                    <a:lnL>
                      <a:noFill/>
                    </a:lnL>
                    <a:lnR>
                      <a:noFill/>
                    </a:lnR>
                    <a:lnT>
                      <a:noFill/>
                    </a:lnT>
                    <a:lnB>
                      <a:noFill/>
                    </a:lnB>
                    <a:solidFill>
                      <a:srgbClr val="FAEA84"/>
                    </a:solidFill>
                  </a:tcPr>
                </a:tc>
                <a:tc>
                  <a:txBody>
                    <a:bodyPr/>
                    <a:lstStyle/>
                    <a:p>
                      <a:pPr algn="ctr" fontAlgn="b"/>
                      <a:r>
                        <a:rPr lang="en-US" sz="100" b="0" i="0" u="none" strike="noStrike">
                          <a:solidFill>
                            <a:schemeClr val="bg1"/>
                          </a:solidFill>
                          <a:effectLst/>
                          <a:latin typeface="Calibri"/>
                        </a:rPr>
                        <a:t>3.8</a:t>
                      </a:r>
                    </a:p>
                  </a:txBody>
                  <a:tcPr marL="9525" marR="9525" marT="9525" marB="0" anchor="b">
                    <a:lnL>
                      <a:noFill/>
                    </a:lnL>
                    <a:lnR>
                      <a:noFill/>
                    </a:lnR>
                    <a:lnT>
                      <a:noFill/>
                    </a:lnT>
                    <a:lnB>
                      <a:noFill/>
                    </a:lnB>
                    <a:solidFill>
                      <a:srgbClr val="ACD480"/>
                    </a:solidFill>
                  </a:tcPr>
                </a:tc>
                <a:tc>
                  <a:txBody>
                    <a:bodyPr/>
                    <a:lstStyle/>
                    <a:p>
                      <a:pPr algn="ctr" fontAlgn="b"/>
                      <a:r>
                        <a:rPr lang="en-US" sz="100" b="0" i="0" u="none" strike="noStrike">
                          <a:solidFill>
                            <a:schemeClr val="bg1"/>
                          </a:solidFill>
                          <a:effectLst/>
                          <a:latin typeface="Calibri"/>
                        </a:rPr>
                        <a:t>3.4</a:t>
                      </a:r>
                    </a:p>
                  </a:txBody>
                  <a:tcPr marL="9525" marR="9525" marT="9525" marB="0" anchor="b">
                    <a:lnL>
                      <a:noFill/>
                    </a:lnL>
                    <a:lnR>
                      <a:noFill/>
                    </a:lnR>
                    <a:lnT>
                      <a:noFill/>
                    </a:lnT>
                    <a:lnB>
                      <a:noFill/>
                    </a:lnB>
                    <a:solidFill>
                      <a:srgbClr val="DBE182"/>
                    </a:solidFill>
                  </a:tcPr>
                </a:tc>
                <a:tc>
                  <a:txBody>
                    <a:bodyPr/>
                    <a:lstStyle/>
                    <a:p>
                      <a:pPr algn="ctr" fontAlgn="b"/>
                      <a:r>
                        <a:rPr lang="en-US" sz="100" b="0" i="0" u="none" strike="noStrike">
                          <a:solidFill>
                            <a:schemeClr val="bg1"/>
                          </a:solidFill>
                          <a:effectLst/>
                          <a:latin typeface="Calibri"/>
                        </a:rPr>
                        <a:t>3.1</a:t>
                      </a:r>
                    </a:p>
                  </a:txBody>
                  <a:tcPr marL="9525" marR="9525" marT="9525" marB="0" anchor="b">
                    <a:lnL>
                      <a:noFill/>
                    </a:lnL>
                    <a:lnR>
                      <a:noFill/>
                    </a:lnR>
                    <a:lnT>
                      <a:noFill/>
                    </a:lnT>
                    <a:lnB>
                      <a:noFill/>
                    </a:lnB>
                    <a:solidFill>
                      <a:srgbClr val="F5E984"/>
                    </a:solidFill>
                  </a:tcPr>
                </a:tc>
                <a:tc>
                  <a:txBody>
                    <a:bodyPr/>
                    <a:lstStyle/>
                    <a:p>
                      <a:pPr algn="ctr" fontAlgn="b"/>
                      <a:r>
                        <a:rPr lang="en-US" sz="100" b="0" i="0" u="none" strike="noStrike">
                          <a:solidFill>
                            <a:schemeClr val="bg1"/>
                          </a:solidFill>
                          <a:effectLst/>
                          <a:latin typeface="Calibri"/>
                        </a:rPr>
                        <a:t>3.0</a:t>
                      </a:r>
                    </a:p>
                  </a:txBody>
                  <a:tcPr marL="9525" marR="9525" marT="9525" marB="0" anchor="b">
                    <a:lnL>
                      <a:noFill/>
                    </a:lnL>
                    <a:lnR>
                      <a:noFill/>
                    </a:lnR>
                    <a:lnT>
                      <a:noFill/>
                    </a:lnT>
                    <a:lnB>
                      <a:noFill/>
                    </a:lnB>
                    <a:solidFill>
                      <a:srgbClr val="FEE783"/>
                    </a:solidFill>
                  </a:tcPr>
                </a:tc>
                <a:tc>
                  <a:txBody>
                    <a:bodyPr/>
                    <a:lstStyle/>
                    <a:p>
                      <a:pPr algn="ctr" fontAlgn="b"/>
                      <a:r>
                        <a:rPr lang="en-US" sz="100" b="0" i="0" u="none" strike="noStrike">
                          <a:solidFill>
                            <a:schemeClr val="bg1"/>
                          </a:solidFill>
                          <a:effectLst/>
                          <a:latin typeface="Calibri"/>
                        </a:rPr>
                        <a:t>2.3</a:t>
                      </a:r>
                    </a:p>
                  </a:txBody>
                  <a:tcPr marL="9525" marR="9525" marT="9525" marB="0" anchor="b">
                    <a:lnL>
                      <a:noFill/>
                    </a:lnL>
                    <a:lnR>
                      <a:noFill/>
                    </a:lnR>
                    <a:lnT>
                      <a:noFill/>
                    </a:lnT>
                    <a:lnB>
                      <a:noFill/>
                    </a:lnB>
                    <a:solidFill>
                      <a:srgbClr val="FCBD7B"/>
                    </a:solidFill>
                  </a:tcPr>
                </a:tc>
                <a:tc>
                  <a:txBody>
                    <a:bodyPr/>
                    <a:lstStyle/>
                    <a:p>
                      <a:pPr algn="ctr" fontAlgn="b"/>
                      <a:r>
                        <a:rPr lang="en-US" sz="100" b="0" i="0" u="none" strike="noStrike">
                          <a:solidFill>
                            <a:schemeClr val="bg1"/>
                          </a:solidFill>
                          <a:effectLst/>
                          <a:latin typeface="Calibri"/>
                        </a:rPr>
                        <a:t>3.5</a:t>
                      </a:r>
                    </a:p>
                  </a:txBody>
                  <a:tcPr marL="9525" marR="9525" marT="9525" marB="0" anchor="b">
                    <a:lnL>
                      <a:noFill/>
                    </a:lnL>
                    <a:lnR>
                      <a:noFill/>
                    </a:lnR>
                    <a:lnT>
                      <a:noFill/>
                    </a:lnT>
                    <a:lnB>
                      <a:noFill/>
                    </a:lnB>
                    <a:solidFill>
                      <a:srgbClr val="C7DB81"/>
                    </a:solidFill>
                  </a:tcPr>
                </a:tc>
                <a:tc>
                  <a:txBody>
                    <a:bodyPr/>
                    <a:lstStyle/>
                    <a:p>
                      <a:pPr algn="ctr" fontAlgn="b"/>
                      <a:r>
                        <a:rPr lang="en-US" sz="100" b="0" i="0" u="none" strike="noStrike" dirty="0">
                          <a:solidFill>
                            <a:schemeClr val="bg1"/>
                          </a:solidFill>
                          <a:effectLst/>
                          <a:latin typeface="Calibri"/>
                        </a:rPr>
                        <a:t>3.2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BE583"/>
                    </a:solidFill>
                  </a:tcPr>
                </a:tc>
              </a:tr>
              <a:tr h="483768">
                <a:tc>
                  <a:txBody>
                    <a:bodyPr/>
                    <a:lstStyle/>
                    <a:p>
                      <a:pPr algn="ctr" fontAlgn="b"/>
                      <a:r>
                        <a:rPr lang="en-US" sz="1800" b="1" i="0" u="none" strike="noStrike">
                          <a:solidFill>
                            <a:srgbClr val="FFFFFF"/>
                          </a:solidFill>
                          <a:effectLst/>
                          <a:latin typeface="Calibri"/>
                        </a:rPr>
                        <a:t>NASA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a:solidFill>
                            <a:schemeClr val="bg1"/>
                          </a:solidFill>
                          <a:effectLst/>
                          <a:latin typeface="Calibri"/>
                        </a:rPr>
                        <a:t>4.1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0CB7E"/>
                    </a:solidFill>
                  </a:tcPr>
                </a:tc>
                <a:tc>
                  <a:txBody>
                    <a:bodyPr/>
                    <a:lstStyle/>
                    <a:p>
                      <a:pPr algn="ctr" fontAlgn="b"/>
                      <a:r>
                        <a:rPr lang="en-US" sz="100" b="0" i="0" u="none" strike="noStrike">
                          <a:solidFill>
                            <a:schemeClr val="bg1"/>
                          </a:solidFill>
                          <a:effectLst/>
                          <a:latin typeface="Calibri"/>
                        </a:rPr>
                        <a:t>3.4</a:t>
                      </a:r>
                    </a:p>
                  </a:txBody>
                  <a:tcPr marL="9525" marR="9525" marT="9525" marB="0" anchor="b">
                    <a:lnL>
                      <a:noFill/>
                    </a:lnL>
                    <a:lnR>
                      <a:noFill/>
                    </a:lnR>
                    <a:lnT>
                      <a:noFill/>
                    </a:lnT>
                    <a:lnB>
                      <a:noFill/>
                    </a:lnB>
                    <a:solidFill>
                      <a:srgbClr val="D6E082"/>
                    </a:solidFill>
                  </a:tcPr>
                </a:tc>
                <a:tc>
                  <a:txBody>
                    <a:bodyPr/>
                    <a:lstStyle/>
                    <a:p>
                      <a:pPr algn="ctr" fontAlgn="b"/>
                      <a:r>
                        <a:rPr lang="en-US" sz="100" b="0" i="0" u="none" strike="noStrike">
                          <a:solidFill>
                            <a:schemeClr val="bg1"/>
                          </a:solidFill>
                          <a:effectLst/>
                          <a:latin typeface="Calibri"/>
                        </a:rPr>
                        <a:t>3.3</a:t>
                      </a:r>
                    </a:p>
                  </a:txBody>
                  <a:tcPr marL="9525" marR="9525" marT="9525" marB="0" anchor="b">
                    <a:lnL>
                      <a:noFill/>
                    </a:lnL>
                    <a:lnR>
                      <a:noFill/>
                    </a:lnR>
                    <a:lnT>
                      <a:noFill/>
                    </a:lnT>
                    <a:lnB>
                      <a:noFill/>
                    </a:lnB>
                    <a:solidFill>
                      <a:srgbClr val="E2E383"/>
                    </a:solidFill>
                  </a:tcPr>
                </a:tc>
                <a:tc>
                  <a:txBody>
                    <a:bodyPr/>
                    <a:lstStyle/>
                    <a:p>
                      <a:pPr algn="ctr" fontAlgn="b"/>
                      <a:r>
                        <a:rPr lang="en-US" sz="100" b="0" i="0" u="none" strike="noStrike" dirty="0">
                          <a:solidFill>
                            <a:schemeClr val="bg1"/>
                          </a:solidFill>
                          <a:effectLst/>
                          <a:latin typeface="Calibri"/>
                        </a:rPr>
                        <a:t>4.0</a:t>
                      </a:r>
                    </a:p>
                  </a:txBody>
                  <a:tcPr marL="9525" marR="9525" marT="9525" marB="0" anchor="b">
                    <a:lnL>
                      <a:noFill/>
                    </a:lnL>
                    <a:lnR>
                      <a:noFill/>
                    </a:lnR>
                    <a:lnT>
                      <a:noFill/>
                    </a:lnT>
                    <a:lnB>
                      <a:noFill/>
                    </a:lnB>
                    <a:solidFill>
                      <a:srgbClr val="98CE7F"/>
                    </a:solidFill>
                  </a:tcPr>
                </a:tc>
                <a:tc>
                  <a:txBody>
                    <a:bodyPr/>
                    <a:lstStyle/>
                    <a:p>
                      <a:pPr algn="ctr" fontAlgn="b"/>
                      <a:r>
                        <a:rPr lang="en-US" sz="100" b="0" i="0" u="none" strike="noStrike" dirty="0">
                          <a:solidFill>
                            <a:schemeClr val="bg1"/>
                          </a:solidFill>
                          <a:effectLst/>
                          <a:latin typeface="Calibri"/>
                        </a:rPr>
                        <a:t>3.1</a:t>
                      </a:r>
                    </a:p>
                  </a:txBody>
                  <a:tcPr marL="9525" marR="9525" marT="9525" marB="0" anchor="b">
                    <a:lnL>
                      <a:noFill/>
                    </a:lnL>
                    <a:lnR>
                      <a:noFill/>
                    </a:lnR>
                    <a:lnT>
                      <a:noFill/>
                    </a:lnT>
                    <a:lnB>
                      <a:noFill/>
                    </a:lnB>
                    <a:solidFill>
                      <a:srgbClr val="F2E884"/>
                    </a:solidFill>
                  </a:tcPr>
                </a:tc>
                <a:tc>
                  <a:txBody>
                    <a:bodyPr/>
                    <a:lstStyle/>
                    <a:p>
                      <a:pPr algn="ctr" fontAlgn="b"/>
                      <a:r>
                        <a:rPr lang="en-US" sz="100" b="0" i="0" u="none" strike="noStrike">
                          <a:solidFill>
                            <a:schemeClr val="bg1"/>
                          </a:solidFill>
                          <a:effectLst/>
                          <a:latin typeface="Calibri"/>
                        </a:rPr>
                        <a:t>3.1</a:t>
                      </a:r>
                    </a:p>
                  </a:txBody>
                  <a:tcPr marL="9525" marR="9525" marT="9525" marB="0" anchor="b">
                    <a:lnL>
                      <a:noFill/>
                    </a:lnL>
                    <a:lnR>
                      <a:noFill/>
                    </a:lnR>
                    <a:lnT>
                      <a:noFill/>
                    </a:lnT>
                    <a:lnB>
                      <a:noFill/>
                    </a:lnB>
                    <a:solidFill>
                      <a:srgbClr val="F9E984"/>
                    </a:solidFill>
                  </a:tcPr>
                </a:tc>
                <a:tc>
                  <a:txBody>
                    <a:bodyPr/>
                    <a:lstStyle/>
                    <a:p>
                      <a:pPr algn="ctr" fontAlgn="b"/>
                      <a:r>
                        <a:rPr lang="en-US" sz="100" b="0" i="0" u="none" strike="noStrike">
                          <a:solidFill>
                            <a:schemeClr val="bg1"/>
                          </a:solidFill>
                          <a:effectLst/>
                          <a:latin typeface="Calibri"/>
                        </a:rPr>
                        <a:t>3.0</a:t>
                      </a:r>
                    </a:p>
                  </a:txBody>
                  <a:tcPr marL="9525" marR="9525" marT="9525" marB="0" anchor="b">
                    <a:lnL>
                      <a:noFill/>
                    </a:lnL>
                    <a:lnR>
                      <a:noFill/>
                    </a:lnR>
                    <a:lnT>
                      <a:noFill/>
                    </a:lnT>
                    <a:lnB>
                      <a:noFill/>
                    </a:lnB>
                    <a:solidFill>
                      <a:srgbClr val="FFEB84"/>
                    </a:solidFill>
                  </a:tcPr>
                </a:tc>
                <a:tc>
                  <a:txBody>
                    <a:bodyPr/>
                    <a:lstStyle/>
                    <a:p>
                      <a:pPr algn="ctr" fontAlgn="b"/>
                      <a:r>
                        <a:rPr lang="en-US" sz="100" b="0" i="0" u="none" strike="noStrike">
                          <a:solidFill>
                            <a:schemeClr val="bg1"/>
                          </a:solidFill>
                          <a:effectLst/>
                          <a:latin typeface="Calibri"/>
                        </a:rPr>
                        <a:t>2.5</a:t>
                      </a:r>
                    </a:p>
                  </a:txBody>
                  <a:tcPr marL="9525" marR="9525" marT="9525" marB="0" anchor="b">
                    <a:lnL>
                      <a:noFill/>
                    </a:lnL>
                    <a:lnR>
                      <a:noFill/>
                    </a:lnR>
                    <a:lnT>
                      <a:noFill/>
                    </a:lnT>
                    <a:lnB>
                      <a:noFill/>
                    </a:lnB>
                    <a:solidFill>
                      <a:srgbClr val="FDC87D"/>
                    </a:solidFill>
                  </a:tcPr>
                </a:tc>
                <a:tc>
                  <a:txBody>
                    <a:bodyPr/>
                    <a:lstStyle/>
                    <a:p>
                      <a:pPr algn="ctr" fontAlgn="b"/>
                      <a:r>
                        <a:rPr lang="en-US" sz="100" b="0" i="0" u="none" strike="noStrike">
                          <a:solidFill>
                            <a:schemeClr val="bg1"/>
                          </a:solidFill>
                          <a:effectLst/>
                          <a:latin typeface="Calibri"/>
                        </a:rPr>
                        <a:t>4.3</a:t>
                      </a:r>
                    </a:p>
                  </a:txBody>
                  <a:tcPr marL="9525" marR="9525" marT="9525" marB="0" anchor="b">
                    <a:lnL>
                      <a:noFill/>
                    </a:lnL>
                    <a:lnR>
                      <a:noFill/>
                    </a:lnR>
                    <a:lnT>
                      <a:noFill/>
                    </a:lnT>
                    <a:lnB>
                      <a:noFill/>
                    </a:lnB>
                    <a:solidFill>
                      <a:srgbClr val="77C47D"/>
                    </a:solidFill>
                  </a:tcPr>
                </a:tc>
                <a:tc>
                  <a:txBody>
                    <a:bodyPr/>
                    <a:lstStyle/>
                    <a:p>
                      <a:pPr algn="ctr" fontAlgn="b"/>
                      <a:r>
                        <a:rPr lang="en-US" sz="100" b="0" i="0" u="none" strike="noStrike" dirty="0">
                          <a:solidFill>
                            <a:schemeClr val="bg1"/>
                          </a:solidFill>
                          <a:effectLst/>
                          <a:latin typeface="Calibri"/>
                        </a:rPr>
                        <a:t>3.7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D680"/>
                    </a:solidFill>
                  </a:tcPr>
                </a:tc>
              </a:tr>
              <a:tr h="483768">
                <a:tc>
                  <a:txBody>
                    <a:bodyPr/>
                    <a:lstStyle/>
                    <a:p>
                      <a:pPr algn="ctr" fontAlgn="b"/>
                      <a:r>
                        <a:rPr lang="en-US" sz="1800" b="1" i="0" u="none" strike="noStrike">
                          <a:solidFill>
                            <a:srgbClr val="FFFFFF"/>
                          </a:solidFill>
                          <a:effectLst/>
                          <a:latin typeface="Calibri"/>
                        </a:rPr>
                        <a:t>DOE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a:solidFill>
                            <a:schemeClr val="bg1"/>
                          </a:solidFill>
                          <a:effectLst/>
                          <a:latin typeface="Calibri"/>
                        </a:rPr>
                        <a:t>4.5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ctr" fontAlgn="b"/>
                      <a:r>
                        <a:rPr lang="en-US" sz="100" b="0" i="0" u="none" strike="noStrike">
                          <a:solidFill>
                            <a:schemeClr val="bg1"/>
                          </a:solidFill>
                          <a:effectLst/>
                          <a:latin typeface="Calibri"/>
                        </a:rPr>
                        <a:t>3.7</a:t>
                      </a:r>
                    </a:p>
                  </a:txBody>
                  <a:tcPr marL="9525" marR="9525" marT="9525" marB="0" anchor="b">
                    <a:lnL>
                      <a:noFill/>
                    </a:lnL>
                    <a:lnR>
                      <a:noFill/>
                    </a:lnR>
                    <a:lnT>
                      <a:noFill/>
                    </a:lnT>
                    <a:lnB>
                      <a:noFill/>
                    </a:lnB>
                    <a:solidFill>
                      <a:srgbClr val="B7D680"/>
                    </a:solidFill>
                  </a:tcPr>
                </a:tc>
                <a:tc>
                  <a:txBody>
                    <a:bodyPr/>
                    <a:lstStyle/>
                    <a:p>
                      <a:pPr algn="ctr" fontAlgn="b"/>
                      <a:r>
                        <a:rPr lang="en-US" sz="100" b="0" i="0" u="none" strike="noStrike">
                          <a:solidFill>
                            <a:schemeClr val="bg1"/>
                          </a:solidFill>
                          <a:effectLst/>
                          <a:latin typeface="Calibri"/>
                        </a:rPr>
                        <a:t>3.6</a:t>
                      </a:r>
                    </a:p>
                  </a:txBody>
                  <a:tcPr marL="9525" marR="9525" marT="9525" marB="0" anchor="b">
                    <a:lnL>
                      <a:noFill/>
                    </a:lnL>
                    <a:lnR>
                      <a:noFill/>
                    </a:lnR>
                    <a:lnT>
                      <a:noFill/>
                    </a:lnT>
                    <a:lnB>
                      <a:noFill/>
                    </a:lnB>
                    <a:solidFill>
                      <a:srgbClr val="C1D981"/>
                    </a:solidFill>
                  </a:tcPr>
                </a:tc>
                <a:tc>
                  <a:txBody>
                    <a:bodyPr/>
                    <a:lstStyle/>
                    <a:p>
                      <a:pPr algn="ctr" fontAlgn="b"/>
                      <a:r>
                        <a:rPr lang="en-US" sz="100" b="0" i="0" u="none" strike="noStrike">
                          <a:solidFill>
                            <a:schemeClr val="bg1"/>
                          </a:solidFill>
                          <a:effectLst/>
                          <a:latin typeface="Calibri"/>
                        </a:rPr>
                        <a:t>4.4</a:t>
                      </a:r>
                    </a:p>
                  </a:txBody>
                  <a:tcPr marL="9525" marR="9525" marT="9525" marB="0" anchor="b">
                    <a:lnL>
                      <a:noFill/>
                    </a:lnL>
                    <a:lnR>
                      <a:noFill/>
                    </a:lnR>
                    <a:lnT>
                      <a:noFill/>
                    </a:lnT>
                    <a:lnB>
                      <a:noFill/>
                    </a:lnB>
                    <a:solidFill>
                      <a:srgbClr val="6EC17C"/>
                    </a:solidFill>
                  </a:tcPr>
                </a:tc>
                <a:tc>
                  <a:txBody>
                    <a:bodyPr/>
                    <a:lstStyle/>
                    <a:p>
                      <a:pPr algn="ctr" fontAlgn="b"/>
                      <a:r>
                        <a:rPr lang="en-US" sz="100" b="0" i="0" u="none" strike="noStrike">
                          <a:solidFill>
                            <a:schemeClr val="bg1"/>
                          </a:solidFill>
                          <a:effectLst/>
                          <a:latin typeface="Calibri"/>
                        </a:rPr>
                        <a:t>3.8</a:t>
                      </a:r>
                    </a:p>
                  </a:txBody>
                  <a:tcPr marL="9525" marR="9525" marT="9525" marB="0" anchor="b">
                    <a:lnL>
                      <a:noFill/>
                    </a:lnL>
                    <a:lnR>
                      <a:noFill/>
                    </a:lnR>
                    <a:lnT>
                      <a:noFill/>
                    </a:lnT>
                    <a:lnB>
                      <a:noFill/>
                    </a:lnB>
                    <a:solidFill>
                      <a:srgbClr val="ACD480"/>
                    </a:solidFill>
                  </a:tcPr>
                </a:tc>
                <a:tc>
                  <a:txBody>
                    <a:bodyPr/>
                    <a:lstStyle/>
                    <a:p>
                      <a:pPr algn="ctr" fontAlgn="b"/>
                      <a:r>
                        <a:rPr lang="en-US" sz="100" b="0" i="0" u="none" strike="noStrike">
                          <a:solidFill>
                            <a:schemeClr val="bg1"/>
                          </a:solidFill>
                          <a:effectLst/>
                          <a:latin typeface="Calibri"/>
                        </a:rPr>
                        <a:t>4.0</a:t>
                      </a:r>
                    </a:p>
                  </a:txBody>
                  <a:tcPr marL="9525" marR="9525" marT="9525" marB="0" anchor="b">
                    <a:lnL>
                      <a:noFill/>
                    </a:lnL>
                    <a:lnR>
                      <a:noFill/>
                    </a:lnR>
                    <a:lnT>
                      <a:noFill/>
                    </a:lnT>
                    <a:lnB>
                      <a:noFill/>
                    </a:lnB>
                    <a:solidFill>
                      <a:srgbClr val="98CE7F"/>
                    </a:solidFill>
                  </a:tcPr>
                </a:tc>
                <a:tc>
                  <a:txBody>
                    <a:bodyPr/>
                    <a:lstStyle/>
                    <a:p>
                      <a:pPr algn="ctr" fontAlgn="b"/>
                      <a:r>
                        <a:rPr lang="en-US" sz="100" b="0" i="0" u="none" strike="noStrike" dirty="0">
                          <a:solidFill>
                            <a:schemeClr val="bg1"/>
                          </a:solidFill>
                          <a:effectLst/>
                          <a:latin typeface="Calibri"/>
                        </a:rPr>
                        <a:t>3.0</a:t>
                      </a:r>
                    </a:p>
                  </a:txBody>
                  <a:tcPr marL="9525" marR="9525" marT="9525" marB="0" anchor="b">
                    <a:lnL>
                      <a:noFill/>
                    </a:lnL>
                    <a:lnR>
                      <a:noFill/>
                    </a:lnR>
                    <a:lnT>
                      <a:noFill/>
                    </a:lnT>
                    <a:lnB>
                      <a:noFill/>
                    </a:lnB>
                    <a:solidFill>
                      <a:srgbClr val="FFEB84"/>
                    </a:solidFill>
                  </a:tcPr>
                </a:tc>
                <a:tc>
                  <a:txBody>
                    <a:bodyPr/>
                    <a:lstStyle/>
                    <a:p>
                      <a:pPr algn="ctr" fontAlgn="b"/>
                      <a:r>
                        <a:rPr lang="en-US" sz="100" b="0" i="0" u="none" strike="noStrike">
                          <a:solidFill>
                            <a:schemeClr val="bg1"/>
                          </a:solidFill>
                          <a:effectLst/>
                          <a:latin typeface="Calibri"/>
                        </a:rPr>
                        <a:t>2.9</a:t>
                      </a:r>
                    </a:p>
                  </a:txBody>
                  <a:tcPr marL="9525" marR="9525" marT="9525" marB="0" anchor="b">
                    <a:lnL>
                      <a:noFill/>
                    </a:lnL>
                    <a:lnR>
                      <a:noFill/>
                    </a:lnR>
                    <a:lnT>
                      <a:noFill/>
                    </a:lnT>
                    <a:lnB>
                      <a:noFill/>
                    </a:lnB>
                    <a:solidFill>
                      <a:srgbClr val="FEE482"/>
                    </a:solidFill>
                  </a:tcPr>
                </a:tc>
                <a:tc>
                  <a:txBody>
                    <a:bodyPr/>
                    <a:lstStyle/>
                    <a:p>
                      <a:pPr algn="ctr" fontAlgn="b"/>
                      <a:r>
                        <a:rPr lang="en-US" sz="100" b="0" i="0" u="none" strike="noStrike">
                          <a:solidFill>
                            <a:schemeClr val="bg1"/>
                          </a:solidFill>
                          <a:effectLst/>
                          <a:latin typeface="Calibri"/>
                        </a:rPr>
                        <a:t>4.2</a:t>
                      </a:r>
                    </a:p>
                  </a:txBody>
                  <a:tcPr marL="9525" marR="9525" marT="9525" marB="0" anchor="b">
                    <a:lnL>
                      <a:noFill/>
                    </a:lnL>
                    <a:lnR>
                      <a:noFill/>
                    </a:lnR>
                    <a:lnT>
                      <a:noFill/>
                    </a:lnT>
                    <a:lnB>
                      <a:noFill/>
                    </a:lnB>
                    <a:solidFill>
                      <a:srgbClr val="83C77D"/>
                    </a:solidFill>
                  </a:tcPr>
                </a:tc>
                <a:tc>
                  <a:txBody>
                    <a:bodyPr/>
                    <a:lstStyle/>
                    <a:p>
                      <a:pPr algn="ctr" fontAlgn="b"/>
                      <a:r>
                        <a:rPr lang="en-US" sz="100" b="0" i="0" u="none" strike="noStrike" dirty="0">
                          <a:solidFill>
                            <a:schemeClr val="bg1"/>
                          </a:solidFill>
                          <a:effectLst/>
                          <a:latin typeface="Calibri"/>
                        </a:rPr>
                        <a:t>3.3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5E483"/>
                    </a:solidFill>
                  </a:tcPr>
                </a:tc>
              </a:tr>
              <a:tr h="483768">
                <a:tc>
                  <a:txBody>
                    <a:bodyPr/>
                    <a:lstStyle/>
                    <a:p>
                      <a:pPr algn="ctr" fontAlgn="b"/>
                      <a:r>
                        <a:rPr lang="en-US" sz="1800" b="1" i="0" u="none" strike="noStrike">
                          <a:solidFill>
                            <a:srgbClr val="FFFFFF"/>
                          </a:solidFill>
                          <a:effectLst/>
                          <a:latin typeface="Calibri"/>
                        </a:rPr>
                        <a:t>MDA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a:solidFill>
                            <a:schemeClr val="bg1"/>
                          </a:solidFill>
                          <a:effectLst/>
                          <a:latin typeface="Calibri"/>
                        </a:rPr>
                        <a:t>2.6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D17F"/>
                    </a:solidFill>
                  </a:tcPr>
                </a:tc>
                <a:tc>
                  <a:txBody>
                    <a:bodyPr/>
                    <a:lstStyle/>
                    <a:p>
                      <a:pPr algn="ctr" fontAlgn="b"/>
                      <a:r>
                        <a:rPr lang="en-US" sz="100" b="0" i="0" u="none" strike="noStrike">
                          <a:solidFill>
                            <a:schemeClr val="bg1"/>
                          </a:solidFill>
                          <a:effectLst/>
                          <a:latin typeface="Calibri"/>
                        </a:rPr>
                        <a:t>2.9</a:t>
                      </a:r>
                    </a:p>
                  </a:txBody>
                  <a:tcPr marL="9525" marR="9525" marT="9525" marB="0" anchor="b">
                    <a:lnL>
                      <a:noFill/>
                    </a:lnL>
                    <a:lnR>
                      <a:noFill/>
                    </a:lnR>
                    <a:lnT>
                      <a:noFill/>
                    </a:lnT>
                    <a:lnB>
                      <a:noFill/>
                    </a:lnB>
                    <a:solidFill>
                      <a:srgbClr val="FEE182"/>
                    </a:solidFill>
                  </a:tcPr>
                </a:tc>
                <a:tc>
                  <a:txBody>
                    <a:bodyPr/>
                    <a:lstStyle/>
                    <a:p>
                      <a:pPr algn="ctr" fontAlgn="b"/>
                      <a:r>
                        <a:rPr lang="en-US" sz="100" b="0" i="0" u="none" strike="noStrike">
                          <a:solidFill>
                            <a:schemeClr val="bg1"/>
                          </a:solidFill>
                          <a:effectLst/>
                          <a:latin typeface="Calibri"/>
                        </a:rPr>
                        <a:t>3.2</a:t>
                      </a:r>
                    </a:p>
                  </a:txBody>
                  <a:tcPr marL="9525" marR="9525" marT="9525" marB="0" anchor="b">
                    <a:lnL>
                      <a:noFill/>
                    </a:lnL>
                    <a:lnR>
                      <a:noFill/>
                    </a:lnR>
                    <a:lnT>
                      <a:noFill/>
                    </a:lnT>
                    <a:lnB>
                      <a:noFill/>
                    </a:lnB>
                    <a:solidFill>
                      <a:srgbClr val="EBE583"/>
                    </a:solidFill>
                  </a:tcPr>
                </a:tc>
                <a:tc>
                  <a:txBody>
                    <a:bodyPr/>
                    <a:lstStyle/>
                    <a:p>
                      <a:pPr algn="ctr" fontAlgn="b"/>
                      <a:r>
                        <a:rPr lang="en-US" sz="100" b="0" i="0" u="none" strike="noStrike">
                          <a:solidFill>
                            <a:schemeClr val="bg1"/>
                          </a:solidFill>
                          <a:effectLst/>
                          <a:latin typeface="Calibri"/>
                        </a:rPr>
                        <a:t>4.0</a:t>
                      </a:r>
                    </a:p>
                  </a:txBody>
                  <a:tcPr marL="9525" marR="9525" marT="9525" marB="0" anchor="b">
                    <a:lnL>
                      <a:noFill/>
                    </a:lnL>
                    <a:lnR>
                      <a:noFill/>
                    </a:lnR>
                    <a:lnT>
                      <a:noFill/>
                    </a:lnT>
                    <a:lnB>
                      <a:noFill/>
                    </a:lnB>
                    <a:solidFill>
                      <a:srgbClr val="98CE7F"/>
                    </a:solidFill>
                  </a:tcPr>
                </a:tc>
                <a:tc>
                  <a:txBody>
                    <a:bodyPr/>
                    <a:lstStyle/>
                    <a:p>
                      <a:pPr algn="ctr" fontAlgn="b"/>
                      <a:r>
                        <a:rPr lang="en-US" sz="100" b="0" i="0" u="none" strike="noStrike">
                          <a:solidFill>
                            <a:schemeClr val="bg1"/>
                          </a:solidFill>
                          <a:effectLst/>
                          <a:latin typeface="Calibri"/>
                        </a:rPr>
                        <a:t>3.6</a:t>
                      </a:r>
                    </a:p>
                  </a:txBody>
                  <a:tcPr marL="9525" marR="9525" marT="9525" marB="0" anchor="b">
                    <a:lnL>
                      <a:noFill/>
                    </a:lnL>
                    <a:lnR>
                      <a:noFill/>
                    </a:lnR>
                    <a:lnT>
                      <a:noFill/>
                    </a:lnT>
                    <a:lnB>
                      <a:noFill/>
                    </a:lnB>
                    <a:solidFill>
                      <a:srgbClr val="C1D981"/>
                    </a:solidFill>
                  </a:tcPr>
                </a:tc>
                <a:tc>
                  <a:txBody>
                    <a:bodyPr/>
                    <a:lstStyle/>
                    <a:p>
                      <a:pPr algn="ctr" fontAlgn="b"/>
                      <a:r>
                        <a:rPr lang="en-US" sz="100" b="0" i="0" u="none" strike="noStrike">
                          <a:solidFill>
                            <a:schemeClr val="bg1"/>
                          </a:solidFill>
                          <a:effectLst/>
                          <a:latin typeface="Calibri"/>
                        </a:rPr>
                        <a:t>3.1</a:t>
                      </a:r>
                    </a:p>
                  </a:txBody>
                  <a:tcPr marL="9525" marR="9525" marT="9525" marB="0" anchor="b">
                    <a:lnL>
                      <a:noFill/>
                    </a:lnL>
                    <a:lnR>
                      <a:noFill/>
                    </a:lnR>
                    <a:lnT>
                      <a:noFill/>
                    </a:lnT>
                    <a:lnB>
                      <a:noFill/>
                    </a:lnB>
                    <a:solidFill>
                      <a:srgbClr val="F1E784"/>
                    </a:solidFill>
                  </a:tcPr>
                </a:tc>
                <a:tc>
                  <a:txBody>
                    <a:bodyPr/>
                    <a:lstStyle/>
                    <a:p>
                      <a:pPr algn="ctr" fontAlgn="b"/>
                      <a:r>
                        <a:rPr lang="en-US" sz="100" b="0" i="0" u="none" strike="noStrike">
                          <a:solidFill>
                            <a:schemeClr val="bg1"/>
                          </a:solidFill>
                          <a:effectLst/>
                          <a:latin typeface="Calibri"/>
                        </a:rPr>
                        <a:t>2.9</a:t>
                      </a:r>
                    </a:p>
                  </a:txBody>
                  <a:tcPr marL="9525" marR="9525" marT="9525" marB="0" anchor="b">
                    <a:lnL>
                      <a:noFill/>
                    </a:lnL>
                    <a:lnR>
                      <a:noFill/>
                    </a:lnR>
                    <a:lnT>
                      <a:noFill/>
                    </a:lnT>
                    <a:lnB>
                      <a:noFill/>
                    </a:lnB>
                    <a:solidFill>
                      <a:srgbClr val="FEE182"/>
                    </a:solidFill>
                  </a:tcPr>
                </a:tc>
                <a:tc>
                  <a:txBody>
                    <a:bodyPr/>
                    <a:lstStyle/>
                    <a:p>
                      <a:pPr algn="ctr" fontAlgn="b"/>
                      <a:r>
                        <a:rPr lang="en-US" sz="100" b="0" i="0" u="none" strike="noStrike" dirty="0">
                          <a:solidFill>
                            <a:schemeClr val="bg1"/>
                          </a:solidFill>
                          <a:effectLst/>
                          <a:latin typeface="Calibri"/>
                        </a:rPr>
                        <a:t>2.2</a:t>
                      </a:r>
                    </a:p>
                  </a:txBody>
                  <a:tcPr marL="9525" marR="9525" marT="9525" marB="0" anchor="b">
                    <a:lnL>
                      <a:noFill/>
                    </a:lnL>
                    <a:lnR>
                      <a:noFill/>
                    </a:lnR>
                    <a:lnT>
                      <a:noFill/>
                    </a:lnT>
                    <a:lnB>
                      <a:noFill/>
                    </a:lnB>
                    <a:solidFill>
                      <a:srgbClr val="FCB77A"/>
                    </a:solidFill>
                  </a:tcPr>
                </a:tc>
                <a:tc>
                  <a:txBody>
                    <a:bodyPr/>
                    <a:lstStyle/>
                    <a:p>
                      <a:pPr algn="ctr" fontAlgn="b"/>
                      <a:r>
                        <a:rPr lang="en-US" sz="100" b="0" i="0" u="none" strike="noStrike">
                          <a:solidFill>
                            <a:schemeClr val="bg1"/>
                          </a:solidFill>
                          <a:effectLst/>
                          <a:latin typeface="Calibri"/>
                        </a:rPr>
                        <a:t>3.6</a:t>
                      </a:r>
                    </a:p>
                  </a:txBody>
                  <a:tcPr marL="9525" marR="9525" marT="9525" marB="0" anchor="b">
                    <a:lnL>
                      <a:noFill/>
                    </a:lnL>
                    <a:lnR>
                      <a:noFill/>
                    </a:lnR>
                    <a:lnT>
                      <a:noFill/>
                    </a:lnT>
                    <a:lnB>
                      <a:noFill/>
                    </a:lnB>
                    <a:solidFill>
                      <a:srgbClr val="C1D981"/>
                    </a:solidFill>
                  </a:tcPr>
                </a:tc>
                <a:tc>
                  <a:txBody>
                    <a:bodyPr/>
                    <a:lstStyle/>
                    <a:p>
                      <a:pPr algn="ctr" fontAlgn="b"/>
                      <a:r>
                        <a:rPr lang="en-US" sz="100" b="0" i="0" u="none" strike="noStrike" dirty="0">
                          <a:solidFill>
                            <a:schemeClr val="bg1"/>
                          </a:solidFill>
                          <a:effectLst/>
                          <a:latin typeface="Calibri"/>
                        </a:rPr>
                        <a:t>n/a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483768">
                <a:tc>
                  <a:txBody>
                    <a:bodyPr/>
                    <a:lstStyle/>
                    <a:p>
                      <a:pPr algn="ctr" fontAlgn="b"/>
                      <a:r>
                        <a:rPr lang="en-US" sz="1800" b="1" i="0" u="none" strike="noStrike">
                          <a:solidFill>
                            <a:srgbClr val="FFFFFF"/>
                          </a:solidFill>
                          <a:effectLst/>
                          <a:latin typeface="Calibri"/>
                        </a:rPr>
                        <a:t>DOT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a:solidFill>
                            <a:schemeClr val="bg1"/>
                          </a:solidFill>
                          <a:effectLst/>
                          <a:latin typeface="Calibri"/>
                        </a:rPr>
                        <a:t>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EB84"/>
                    </a:solidFill>
                  </a:tcPr>
                </a:tc>
                <a:tc>
                  <a:txBody>
                    <a:bodyPr/>
                    <a:lstStyle/>
                    <a:p>
                      <a:pPr algn="ctr" fontAlgn="b"/>
                      <a:r>
                        <a:rPr lang="en-US" sz="100" b="0" i="0" u="none" strike="noStrike">
                          <a:solidFill>
                            <a:schemeClr val="bg1"/>
                          </a:solidFill>
                          <a:effectLst/>
                          <a:latin typeface="Calibri"/>
                        </a:rPr>
                        <a:t>2.6</a:t>
                      </a:r>
                    </a:p>
                  </a:txBody>
                  <a:tcPr marL="9525" marR="9525" marT="9525" marB="0" anchor="b">
                    <a:lnL>
                      <a:noFill/>
                    </a:lnL>
                    <a:lnR>
                      <a:noFill/>
                    </a:lnR>
                    <a:lnT>
                      <a:noFill/>
                    </a:lnT>
                    <a:lnB>
                      <a:noFill/>
                    </a:lnB>
                    <a:solidFill>
                      <a:srgbClr val="FDD17F"/>
                    </a:solidFill>
                  </a:tcPr>
                </a:tc>
                <a:tc>
                  <a:txBody>
                    <a:bodyPr/>
                    <a:lstStyle/>
                    <a:p>
                      <a:pPr algn="ctr" fontAlgn="b"/>
                      <a:r>
                        <a:rPr lang="en-US" sz="100" b="0" i="0" u="none" strike="noStrike">
                          <a:solidFill>
                            <a:schemeClr val="bg1"/>
                          </a:solidFill>
                          <a:effectLst/>
                          <a:latin typeface="Calibri"/>
                        </a:rPr>
                        <a:t>2.8</a:t>
                      </a:r>
                    </a:p>
                  </a:txBody>
                  <a:tcPr marL="9525" marR="9525" marT="9525" marB="0" anchor="b">
                    <a:lnL>
                      <a:noFill/>
                    </a:lnL>
                    <a:lnR>
                      <a:noFill/>
                    </a:lnR>
                    <a:lnT>
                      <a:noFill/>
                    </a:lnT>
                    <a:lnB>
                      <a:noFill/>
                    </a:lnB>
                    <a:solidFill>
                      <a:srgbClr val="FEDD81"/>
                    </a:solidFill>
                  </a:tcPr>
                </a:tc>
                <a:tc>
                  <a:txBody>
                    <a:bodyPr/>
                    <a:lstStyle/>
                    <a:p>
                      <a:pPr algn="ctr" fontAlgn="b"/>
                      <a:r>
                        <a:rPr lang="en-US" sz="100" b="0" i="0" u="none" strike="noStrike">
                          <a:solidFill>
                            <a:schemeClr val="bg1"/>
                          </a:solidFill>
                          <a:effectLst/>
                          <a:latin typeface="Calibri"/>
                        </a:rPr>
                        <a:t>3.8</a:t>
                      </a:r>
                    </a:p>
                  </a:txBody>
                  <a:tcPr marL="9525" marR="9525" marT="9525" marB="0" anchor="b">
                    <a:lnL>
                      <a:noFill/>
                    </a:lnL>
                    <a:lnR>
                      <a:noFill/>
                    </a:lnR>
                    <a:lnT>
                      <a:noFill/>
                    </a:lnT>
                    <a:lnB>
                      <a:noFill/>
                    </a:lnB>
                    <a:solidFill>
                      <a:srgbClr val="ACD480"/>
                    </a:solidFill>
                  </a:tcPr>
                </a:tc>
                <a:tc>
                  <a:txBody>
                    <a:bodyPr/>
                    <a:lstStyle/>
                    <a:p>
                      <a:pPr algn="ctr" fontAlgn="b"/>
                      <a:r>
                        <a:rPr lang="en-US" sz="100" b="0" i="0" u="none" strike="noStrike">
                          <a:solidFill>
                            <a:schemeClr val="bg1"/>
                          </a:solidFill>
                          <a:effectLst/>
                          <a:latin typeface="Calibri"/>
                        </a:rPr>
                        <a:t>3.0</a:t>
                      </a:r>
                    </a:p>
                  </a:txBody>
                  <a:tcPr marL="9525" marR="9525" marT="9525" marB="0" anchor="b">
                    <a:lnL>
                      <a:noFill/>
                    </a:lnL>
                    <a:lnR>
                      <a:noFill/>
                    </a:lnR>
                    <a:lnT>
                      <a:noFill/>
                    </a:lnT>
                    <a:lnB>
                      <a:noFill/>
                    </a:lnB>
                    <a:solidFill>
                      <a:srgbClr val="FFEB84"/>
                    </a:solidFill>
                  </a:tcPr>
                </a:tc>
                <a:tc>
                  <a:txBody>
                    <a:bodyPr/>
                    <a:lstStyle/>
                    <a:p>
                      <a:pPr algn="ctr" fontAlgn="b"/>
                      <a:r>
                        <a:rPr lang="en-US" sz="100" b="0" i="0" u="none" strike="noStrike">
                          <a:solidFill>
                            <a:schemeClr val="bg1"/>
                          </a:solidFill>
                          <a:effectLst/>
                          <a:latin typeface="Calibri"/>
                        </a:rPr>
                        <a:t>2.4</a:t>
                      </a:r>
                    </a:p>
                  </a:txBody>
                  <a:tcPr marL="9525" marR="9525" marT="9525" marB="0" anchor="b">
                    <a:lnL>
                      <a:noFill/>
                    </a:lnL>
                    <a:lnR>
                      <a:noFill/>
                    </a:lnR>
                    <a:lnT>
                      <a:noFill/>
                    </a:lnT>
                    <a:lnB>
                      <a:noFill/>
                    </a:lnB>
                    <a:solidFill>
                      <a:srgbClr val="FCC47C"/>
                    </a:solidFill>
                  </a:tcPr>
                </a:tc>
                <a:tc>
                  <a:txBody>
                    <a:bodyPr/>
                    <a:lstStyle/>
                    <a:p>
                      <a:pPr algn="ctr" fontAlgn="b"/>
                      <a:r>
                        <a:rPr lang="en-US" sz="100" b="0" i="0" u="none" strike="noStrike">
                          <a:solidFill>
                            <a:schemeClr val="bg1"/>
                          </a:solidFill>
                          <a:effectLst/>
                          <a:latin typeface="Calibri"/>
                        </a:rPr>
                        <a:t>2.4</a:t>
                      </a:r>
                    </a:p>
                  </a:txBody>
                  <a:tcPr marL="9525" marR="9525" marT="9525" marB="0" anchor="b">
                    <a:lnL>
                      <a:noFill/>
                    </a:lnL>
                    <a:lnR>
                      <a:noFill/>
                    </a:lnR>
                    <a:lnT>
                      <a:noFill/>
                    </a:lnT>
                    <a:lnB>
                      <a:noFill/>
                    </a:lnB>
                    <a:solidFill>
                      <a:srgbClr val="FCC47C"/>
                    </a:solidFill>
                  </a:tcPr>
                </a:tc>
                <a:tc>
                  <a:txBody>
                    <a:bodyPr/>
                    <a:lstStyle/>
                    <a:p>
                      <a:pPr algn="ctr" fontAlgn="b"/>
                      <a:r>
                        <a:rPr lang="en-US" sz="100" b="0" i="0" u="none" strike="noStrike">
                          <a:solidFill>
                            <a:schemeClr val="bg1"/>
                          </a:solidFill>
                          <a:effectLst/>
                          <a:latin typeface="Calibri"/>
                        </a:rPr>
                        <a:t>1.6</a:t>
                      </a:r>
                    </a:p>
                  </a:txBody>
                  <a:tcPr marL="9525" marR="9525" marT="9525" marB="0" anchor="b">
                    <a:lnL>
                      <a:noFill/>
                    </a:lnL>
                    <a:lnR>
                      <a:noFill/>
                    </a:lnR>
                    <a:lnT>
                      <a:noFill/>
                    </a:lnT>
                    <a:lnB>
                      <a:noFill/>
                    </a:lnB>
                    <a:solidFill>
                      <a:srgbClr val="FA9072"/>
                    </a:solidFill>
                  </a:tcPr>
                </a:tc>
                <a:tc>
                  <a:txBody>
                    <a:bodyPr/>
                    <a:lstStyle/>
                    <a:p>
                      <a:pPr algn="ctr" fontAlgn="b"/>
                      <a:r>
                        <a:rPr lang="en-US" sz="100" b="0" i="0" u="none" strike="noStrike" dirty="0">
                          <a:solidFill>
                            <a:schemeClr val="bg1"/>
                          </a:solidFill>
                          <a:effectLst/>
                          <a:latin typeface="Calibri"/>
                        </a:rPr>
                        <a:t>3.4</a:t>
                      </a:r>
                    </a:p>
                  </a:txBody>
                  <a:tcPr marL="9525" marR="9525" marT="9525" marB="0" anchor="b">
                    <a:lnL>
                      <a:noFill/>
                    </a:lnL>
                    <a:lnR>
                      <a:noFill/>
                    </a:lnR>
                    <a:lnT>
                      <a:noFill/>
                    </a:lnT>
                    <a:lnB>
                      <a:noFill/>
                    </a:lnB>
                    <a:solidFill>
                      <a:srgbClr val="D6E082"/>
                    </a:solidFill>
                  </a:tcPr>
                </a:tc>
                <a:tc>
                  <a:txBody>
                    <a:bodyPr/>
                    <a:lstStyle/>
                    <a:p>
                      <a:pPr algn="ctr" fontAlgn="b"/>
                      <a:r>
                        <a:rPr lang="en-US" sz="100" b="0" i="0" u="none" strike="noStrike">
                          <a:solidFill>
                            <a:schemeClr val="bg1"/>
                          </a:solidFill>
                          <a:effectLst/>
                          <a:latin typeface="Calibri"/>
                        </a:rPr>
                        <a:t>n/a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483768">
                <a:tc>
                  <a:txBody>
                    <a:bodyPr/>
                    <a:lstStyle/>
                    <a:p>
                      <a:pPr algn="ctr" fontAlgn="b"/>
                      <a:r>
                        <a:rPr lang="en-US" sz="1800" b="1" i="0" u="none" strike="noStrike">
                          <a:solidFill>
                            <a:srgbClr val="FFFFFF"/>
                          </a:solidFill>
                          <a:effectLst/>
                          <a:latin typeface="Calibri"/>
                        </a:rPr>
                        <a:t>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none" strike="noStrike">
                          <a:solidFill>
                            <a:schemeClr val="bg1"/>
                          </a:solidFill>
                          <a:effectLst/>
                          <a:latin typeface="Calibri"/>
                        </a:rPr>
                        <a:t>4.3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DC67D"/>
                    </a:solidFill>
                  </a:tcPr>
                </a:tc>
                <a:tc>
                  <a:txBody>
                    <a:bodyPr/>
                    <a:lstStyle/>
                    <a:p>
                      <a:pPr algn="ctr" fontAlgn="b"/>
                      <a:r>
                        <a:rPr lang="en-US" sz="100" b="0" i="0" u="none" strike="noStrike">
                          <a:solidFill>
                            <a:schemeClr val="bg1"/>
                          </a:solidFill>
                          <a:effectLst/>
                          <a:latin typeface="Calibri"/>
                        </a:rPr>
                        <a:t>4.7</a:t>
                      </a:r>
                    </a:p>
                  </a:txBody>
                  <a:tcPr marL="9525" marR="9525" marT="9525" marB="0" anchor="b">
                    <a:lnL>
                      <a:noFill/>
                    </a:lnL>
                    <a:lnR>
                      <a:noFill/>
                    </a:lnR>
                    <a:lnT>
                      <a:noFill/>
                    </a:lnT>
                    <a:lnB>
                      <a:noFill/>
                    </a:lnB>
                    <a:solidFill>
                      <a:srgbClr val="63BE7B"/>
                    </a:solidFill>
                  </a:tcPr>
                </a:tc>
                <a:tc>
                  <a:txBody>
                    <a:bodyPr/>
                    <a:lstStyle/>
                    <a:p>
                      <a:pPr algn="ctr" fontAlgn="b"/>
                      <a:r>
                        <a:rPr lang="en-US" sz="100" b="0" i="0" u="none" strike="noStrike">
                          <a:solidFill>
                            <a:schemeClr val="bg1"/>
                          </a:solidFill>
                          <a:effectLst/>
                          <a:latin typeface="Calibri"/>
                        </a:rPr>
                        <a:t>3.8</a:t>
                      </a:r>
                    </a:p>
                  </a:txBody>
                  <a:tcPr marL="9525" marR="9525" marT="9525" marB="0" anchor="b">
                    <a:lnL>
                      <a:noFill/>
                    </a:lnL>
                    <a:lnR>
                      <a:noFill/>
                    </a:lnR>
                    <a:lnT>
                      <a:noFill/>
                    </a:lnT>
                    <a:lnB>
                      <a:noFill/>
                    </a:lnB>
                    <a:solidFill>
                      <a:srgbClr val="B1D580"/>
                    </a:solidFill>
                  </a:tcPr>
                </a:tc>
                <a:tc>
                  <a:txBody>
                    <a:bodyPr/>
                    <a:lstStyle/>
                    <a:p>
                      <a:pPr algn="ctr" fontAlgn="b"/>
                      <a:r>
                        <a:rPr lang="en-US" sz="100" b="0" i="0" u="none" strike="noStrike">
                          <a:solidFill>
                            <a:schemeClr val="bg1"/>
                          </a:solidFill>
                          <a:effectLst/>
                          <a:latin typeface="Calibri"/>
                        </a:rPr>
                        <a:t>5.0</a:t>
                      </a:r>
                    </a:p>
                  </a:txBody>
                  <a:tcPr marL="9525" marR="9525" marT="9525" marB="0" anchor="b">
                    <a:lnL>
                      <a:noFill/>
                    </a:lnL>
                    <a:lnR>
                      <a:noFill/>
                    </a:lnR>
                    <a:lnT>
                      <a:noFill/>
                    </a:lnT>
                    <a:lnB>
                      <a:noFill/>
                    </a:lnB>
                    <a:solidFill>
                      <a:srgbClr val="63BE7B"/>
                    </a:solidFill>
                  </a:tcPr>
                </a:tc>
                <a:tc>
                  <a:txBody>
                    <a:bodyPr/>
                    <a:lstStyle/>
                    <a:p>
                      <a:pPr algn="ctr" fontAlgn="b"/>
                      <a:r>
                        <a:rPr lang="en-US" sz="100" b="0" i="0" u="none" strike="noStrike">
                          <a:solidFill>
                            <a:schemeClr val="bg1"/>
                          </a:solidFill>
                          <a:effectLst/>
                          <a:latin typeface="Calibri"/>
                        </a:rPr>
                        <a:t>4.5</a:t>
                      </a:r>
                    </a:p>
                  </a:txBody>
                  <a:tcPr marL="9525" marR="9525" marT="9525" marB="0" anchor="b">
                    <a:lnL>
                      <a:noFill/>
                    </a:lnL>
                    <a:lnR>
                      <a:noFill/>
                    </a:lnR>
                    <a:lnT>
                      <a:noFill/>
                    </a:lnT>
                    <a:lnB>
                      <a:noFill/>
                    </a:lnB>
                    <a:solidFill>
                      <a:srgbClr val="63BE7B"/>
                    </a:solidFill>
                  </a:tcPr>
                </a:tc>
                <a:tc>
                  <a:txBody>
                    <a:bodyPr/>
                    <a:lstStyle/>
                    <a:p>
                      <a:pPr algn="ctr" fontAlgn="b"/>
                      <a:r>
                        <a:rPr lang="en-US" sz="100" b="0" i="0" u="none" strike="noStrike">
                          <a:solidFill>
                            <a:schemeClr val="bg1"/>
                          </a:solidFill>
                          <a:effectLst/>
                          <a:latin typeface="Calibri"/>
                        </a:rPr>
                        <a:t>4.5</a:t>
                      </a:r>
                    </a:p>
                  </a:txBody>
                  <a:tcPr marL="9525" marR="9525" marT="9525" marB="0" anchor="b">
                    <a:lnL>
                      <a:noFill/>
                    </a:lnL>
                    <a:lnR>
                      <a:noFill/>
                    </a:lnR>
                    <a:lnT>
                      <a:noFill/>
                    </a:lnT>
                    <a:lnB>
                      <a:noFill/>
                    </a:lnB>
                    <a:solidFill>
                      <a:srgbClr val="63BE7B"/>
                    </a:solidFill>
                  </a:tcPr>
                </a:tc>
                <a:tc>
                  <a:txBody>
                    <a:bodyPr/>
                    <a:lstStyle/>
                    <a:p>
                      <a:pPr algn="ctr" fontAlgn="b"/>
                      <a:r>
                        <a:rPr lang="en-US" sz="100" b="0" i="0" u="none" strike="noStrike">
                          <a:solidFill>
                            <a:schemeClr val="bg1"/>
                          </a:solidFill>
                          <a:effectLst/>
                          <a:latin typeface="Calibri"/>
                        </a:rPr>
                        <a:t>4.3</a:t>
                      </a:r>
                    </a:p>
                  </a:txBody>
                  <a:tcPr marL="9525" marR="9525" marT="9525" marB="0" anchor="b">
                    <a:lnL>
                      <a:noFill/>
                    </a:lnL>
                    <a:lnR>
                      <a:noFill/>
                    </a:lnR>
                    <a:lnT>
                      <a:noFill/>
                    </a:lnT>
                    <a:lnB>
                      <a:noFill/>
                    </a:lnB>
                    <a:solidFill>
                      <a:srgbClr val="7DC67D"/>
                    </a:solidFill>
                  </a:tcPr>
                </a:tc>
                <a:tc>
                  <a:txBody>
                    <a:bodyPr/>
                    <a:lstStyle/>
                    <a:p>
                      <a:pPr algn="ctr" fontAlgn="b"/>
                      <a:r>
                        <a:rPr lang="en-US" sz="100" b="0" i="0" u="none" strike="noStrike">
                          <a:solidFill>
                            <a:schemeClr val="bg1"/>
                          </a:solidFill>
                          <a:effectLst/>
                          <a:latin typeface="Calibri"/>
                        </a:rPr>
                        <a:t>1.5</a:t>
                      </a:r>
                    </a:p>
                  </a:txBody>
                  <a:tcPr marL="9525" marR="9525" marT="9525" marB="0" anchor="b">
                    <a:lnL>
                      <a:noFill/>
                    </a:lnL>
                    <a:lnR>
                      <a:noFill/>
                    </a:lnR>
                    <a:lnT>
                      <a:noFill/>
                    </a:lnT>
                    <a:lnB>
                      <a:noFill/>
                    </a:lnB>
                    <a:solidFill>
                      <a:srgbClr val="F98971"/>
                    </a:solidFill>
                  </a:tcPr>
                </a:tc>
                <a:tc>
                  <a:txBody>
                    <a:bodyPr/>
                    <a:lstStyle/>
                    <a:p>
                      <a:pPr algn="ctr" fontAlgn="b"/>
                      <a:r>
                        <a:rPr lang="en-US" sz="100" b="0" i="0" u="none" strike="noStrike" dirty="0">
                          <a:solidFill>
                            <a:schemeClr val="bg1"/>
                          </a:solidFill>
                          <a:effectLst/>
                          <a:latin typeface="Calibri"/>
                        </a:rPr>
                        <a:t>4.3</a:t>
                      </a:r>
                    </a:p>
                  </a:txBody>
                  <a:tcPr marL="9525" marR="9525" marT="9525" marB="0" anchor="b">
                    <a:lnL>
                      <a:noFill/>
                    </a:lnL>
                    <a:lnR>
                      <a:noFill/>
                    </a:lnR>
                    <a:lnT>
                      <a:noFill/>
                    </a:lnT>
                    <a:lnB>
                      <a:noFill/>
                    </a:lnB>
                    <a:solidFill>
                      <a:srgbClr val="7DC67D"/>
                    </a:solidFill>
                  </a:tcPr>
                </a:tc>
                <a:tc>
                  <a:txBody>
                    <a:bodyPr/>
                    <a:lstStyle/>
                    <a:p>
                      <a:pPr algn="ctr" fontAlgn="b"/>
                      <a:r>
                        <a:rPr lang="en-US" sz="100" b="0" i="0" u="none" strike="noStrike" dirty="0">
                          <a:solidFill>
                            <a:schemeClr val="bg1"/>
                          </a:solidFill>
                          <a:effectLst/>
                          <a:latin typeface="Calibri"/>
                        </a:rPr>
                        <a:t>n/a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483768">
                <a:tc>
                  <a:txBody>
                    <a:bodyPr/>
                    <a:lstStyle/>
                    <a:p>
                      <a:pPr algn="ctr" fontAlgn="b"/>
                      <a:r>
                        <a:rPr lang="en-US" sz="1800" b="1" i="0" u="none" strike="noStrike">
                          <a:solidFill>
                            <a:srgbClr val="FFFFFF"/>
                          </a:solidFill>
                          <a:effectLst/>
                          <a:latin typeface="Calibri"/>
                        </a:rPr>
                        <a:t>HHS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00" b="0" i="0" u="sng" strike="noStrike" dirty="0">
                          <a:solidFill>
                            <a:schemeClr val="bg1"/>
                          </a:solidFill>
                          <a:effectLst/>
                          <a:latin typeface="Calibri"/>
                        </a:rPr>
                        <a:t>n/a</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 b="0" i="0" u="sng" strike="noStrike" dirty="0">
                          <a:solidFill>
                            <a:schemeClr val="bg1"/>
                          </a:solidFill>
                          <a:effectLst/>
                          <a:latin typeface="Calibri"/>
                        </a:rPr>
                        <a:t>3.0</a:t>
                      </a:r>
                    </a:p>
                  </a:txBody>
                  <a:tcPr marL="9525" marR="9525" marT="9525" marB="0" anchor="b">
                    <a:lnL>
                      <a:noFill/>
                    </a:lnL>
                    <a:lnR>
                      <a:noFill/>
                    </a:lnR>
                    <a:lnT>
                      <a:noFill/>
                    </a:lnT>
                    <a:lnB>
                      <a:noFill/>
                    </a:lnB>
                    <a:solidFill>
                      <a:srgbClr val="FFEB84"/>
                    </a:solidFill>
                  </a:tcPr>
                </a:tc>
                <a:tc>
                  <a:txBody>
                    <a:bodyPr/>
                    <a:lstStyle/>
                    <a:p>
                      <a:pPr algn="ctr" fontAlgn="b"/>
                      <a:r>
                        <a:rPr lang="en-US" sz="100" b="0" i="0" u="sng" strike="noStrike" dirty="0">
                          <a:solidFill>
                            <a:schemeClr val="bg1"/>
                          </a:solidFill>
                          <a:effectLst/>
                          <a:latin typeface="Calibri"/>
                        </a:rPr>
                        <a:t>n/a</a:t>
                      </a:r>
                    </a:p>
                  </a:txBody>
                  <a:tcPr marL="9525" marR="9525" marT="9525" marB="0" anchor="b">
                    <a:lnL>
                      <a:noFill/>
                    </a:lnL>
                    <a:lnR>
                      <a:noFill/>
                    </a:lnR>
                    <a:lnT>
                      <a:noFill/>
                    </a:lnT>
                    <a:lnB>
                      <a:noFill/>
                    </a:lnB>
                  </a:tcPr>
                </a:tc>
                <a:tc>
                  <a:txBody>
                    <a:bodyPr/>
                    <a:lstStyle/>
                    <a:p>
                      <a:pPr algn="ctr" fontAlgn="b"/>
                      <a:r>
                        <a:rPr lang="en-US" sz="100" b="0" i="0" u="sng" strike="noStrike" dirty="0">
                          <a:solidFill>
                            <a:schemeClr val="bg1"/>
                          </a:solidFill>
                          <a:effectLst/>
                          <a:latin typeface="Calibri"/>
                        </a:rPr>
                        <a:t>n/a</a:t>
                      </a:r>
                    </a:p>
                  </a:txBody>
                  <a:tcPr marL="9525" marR="9525" marT="9525" marB="0" anchor="b">
                    <a:lnL>
                      <a:noFill/>
                    </a:lnL>
                    <a:lnR>
                      <a:noFill/>
                    </a:lnR>
                    <a:lnT>
                      <a:noFill/>
                    </a:lnT>
                    <a:lnB>
                      <a:noFill/>
                    </a:lnB>
                  </a:tcPr>
                </a:tc>
                <a:tc>
                  <a:txBody>
                    <a:bodyPr/>
                    <a:lstStyle/>
                    <a:p>
                      <a:pPr algn="ctr" fontAlgn="b"/>
                      <a:r>
                        <a:rPr lang="en-US" sz="100" b="0" i="0" u="sng" strike="noStrike" dirty="0">
                          <a:solidFill>
                            <a:schemeClr val="bg1"/>
                          </a:solidFill>
                          <a:effectLst/>
                          <a:latin typeface="Calibri"/>
                        </a:rPr>
                        <a:t>n/a</a:t>
                      </a:r>
                    </a:p>
                  </a:txBody>
                  <a:tcPr marL="9525" marR="9525" marT="9525" marB="0" anchor="b">
                    <a:lnL>
                      <a:noFill/>
                    </a:lnL>
                    <a:lnR>
                      <a:noFill/>
                    </a:lnR>
                    <a:lnT>
                      <a:noFill/>
                    </a:lnT>
                    <a:lnB>
                      <a:noFill/>
                    </a:lnB>
                  </a:tcPr>
                </a:tc>
                <a:tc>
                  <a:txBody>
                    <a:bodyPr/>
                    <a:lstStyle/>
                    <a:p>
                      <a:pPr algn="ctr" fontAlgn="b"/>
                      <a:r>
                        <a:rPr lang="en-US" sz="100" b="0" i="0" u="sng" strike="noStrike" dirty="0">
                          <a:solidFill>
                            <a:schemeClr val="bg1"/>
                          </a:solidFill>
                          <a:effectLst/>
                          <a:latin typeface="Calibri"/>
                        </a:rPr>
                        <a:t>2.3</a:t>
                      </a:r>
                    </a:p>
                  </a:txBody>
                  <a:tcPr marL="9525" marR="9525" marT="9525" marB="0" anchor="b">
                    <a:lnL>
                      <a:noFill/>
                    </a:lnL>
                    <a:lnR>
                      <a:noFill/>
                    </a:lnR>
                    <a:lnT>
                      <a:noFill/>
                    </a:lnT>
                    <a:lnB>
                      <a:noFill/>
                    </a:lnB>
                    <a:solidFill>
                      <a:srgbClr val="FCBA7A"/>
                    </a:solidFill>
                  </a:tcPr>
                </a:tc>
                <a:tc>
                  <a:txBody>
                    <a:bodyPr/>
                    <a:lstStyle/>
                    <a:p>
                      <a:pPr algn="ctr" fontAlgn="b"/>
                      <a:r>
                        <a:rPr lang="en-US" sz="100" b="0" i="0" u="sng" strike="noStrike" dirty="0">
                          <a:solidFill>
                            <a:schemeClr val="bg1"/>
                          </a:solidFill>
                          <a:effectLst/>
                          <a:latin typeface="Calibri"/>
                        </a:rPr>
                        <a:t>3.0</a:t>
                      </a:r>
                    </a:p>
                  </a:txBody>
                  <a:tcPr marL="9525" marR="9525" marT="9525" marB="0" anchor="b">
                    <a:lnL>
                      <a:noFill/>
                    </a:lnL>
                    <a:lnR>
                      <a:noFill/>
                    </a:lnR>
                    <a:lnT>
                      <a:noFill/>
                    </a:lnT>
                    <a:lnB>
                      <a:noFill/>
                    </a:lnB>
                    <a:solidFill>
                      <a:srgbClr val="FFEB84"/>
                    </a:solidFill>
                  </a:tcPr>
                </a:tc>
                <a:tc>
                  <a:txBody>
                    <a:bodyPr/>
                    <a:lstStyle/>
                    <a:p>
                      <a:pPr algn="ctr" fontAlgn="b"/>
                      <a:r>
                        <a:rPr lang="en-US" sz="100" b="0" i="0" u="sng" strike="noStrike" dirty="0">
                          <a:solidFill>
                            <a:schemeClr val="bg1"/>
                          </a:solidFill>
                          <a:effectLst/>
                          <a:latin typeface="Calibri"/>
                        </a:rPr>
                        <a:t>n/a</a:t>
                      </a:r>
                    </a:p>
                  </a:txBody>
                  <a:tcPr marL="9525" marR="9525" marT="9525" marB="0" anchor="b">
                    <a:lnL>
                      <a:noFill/>
                    </a:lnL>
                    <a:lnR>
                      <a:noFill/>
                    </a:lnR>
                    <a:lnT>
                      <a:noFill/>
                    </a:lnT>
                    <a:lnB>
                      <a:noFill/>
                    </a:lnB>
                  </a:tcPr>
                </a:tc>
                <a:tc>
                  <a:txBody>
                    <a:bodyPr/>
                    <a:lstStyle/>
                    <a:p>
                      <a:pPr algn="ctr" fontAlgn="b"/>
                      <a:r>
                        <a:rPr lang="en-US" sz="100" b="0" i="0" u="sng" strike="noStrike" dirty="0">
                          <a:solidFill>
                            <a:schemeClr val="bg1"/>
                          </a:solidFill>
                          <a:effectLst/>
                          <a:latin typeface="Calibri"/>
                        </a:rPr>
                        <a:t>n/a</a:t>
                      </a:r>
                    </a:p>
                  </a:txBody>
                  <a:tcPr marL="9525" marR="9525" marT="9525" marB="0" anchor="b">
                    <a:lnL>
                      <a:noFill/>
                    </a:lnL>
                    <a:lnR>
                      <a:noFill/>
                    </a:lnR>
                    <a:lnT>
                      <a:noFill/>
                    </a:lnT>
                    <a:lnB>
                      <a:noFill/>
                    </a:lnB>
                  </a:tcPr>
                </a:tc>
                <a:tc>
                  <a:txBody>
                    <a:bodyPr/>
                    <a:lstStyle/>
                    <a:p>
                      <a:pPr algn="ctr" fontAlgn="b"/>
                      <a:r>
                        <a:rPr lang="en-US" sz="100" b="0" i="0" u="sng" strike="noStrike" dirty="0">
                          <a:solidFill>
                            <a:schemeClr val="bg1"/>
                          </a:solidFill>
                          <a:effectLst/>
                          <a:latin typeface="Calibri"/>
                        </a:rPr>
                        <a:t>n/a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bl>
          </a:graphicData>
        </a:graphic>
      </p:graphicFrame>
    </p:spTree>
    <p:extLst>
      <p:ext uri="{BB962C8B-B14F-4D97-AF65-F5344CB8AC3E}">
        <p14:creationId xmlns:p14="http://schemas.microsoft.com/office/powerpoint/2010/main" val="2600063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520545" cy="911711"/>
          </a:xfrm>
        </p:spPr>
        <p:txBody>
          <a:bodyPr>
            <a:normAutofit fontScale="90000"/>
          </a:bodyPr>
          <a:lstStyle/>
          <a:p>
            <a:pPr>
              <a:defRPr/>
            </a:pPr>
            <a:r>
              <a:rPr lang="en-US" sz="2800" dirty="0" smtClean="0"/>
              <a:t/>
            </a:r>
            <a:br>
              <a:rPr lang="en-US" sz="2800" dirty="0" smtClean="0"/>
            </a:br>
            <a:r>
              <a:rPr lang="en-US" sz="3100" dirty="0" smtClean="0"/>
              <a:t>High Level Schedule Assessment Findings</a:t>
            </a:r>
            <a:r>
              <a:rPr lang="en-US" sz="3100" dirty="0" smtClean="0"/>
              <a:t>	</a:t>
            </a:r>
            <a:endParaRPr lang="en-US" sz="3100" dirty="0"/>
          </a:p>
        </p:txBody>
      </p:sp>
      <p:sp>
        <p:nvSpPr>
          <p:cNvPr id="3" name="Content Placeholder 2"/>
          <p:cNvSpPr>
            <a:spLocks noGrp="1"/>
          </p:cNvSpPr>
          <p:nvPr>
            <p:ph sz="half" idx="1"/>
          </p:nvPr>
        </p:nvSpPr>
        <p:spPr>
          <a:xfrm>
            <a:off x="228600" y="1066800"/>
            <a:ext cx="4419600" cy="5334000"/>
          </a:xfrm>
        </p:spPr>
        <p:txBody>
          <a:bodyPr>
            <a:normAutofit fontScale="92500" lnSpcReduction="10000"/>
          </a:bodyPr>
          <a:lstStyle/>
          <a:p>
            <a:pPr marL="0" indent="0">
              <a:lnSpc>
                <a:spcPct val="120000"/>
              </a:lnSpc>
              <a:spcBef>
                <a:spcPts val="0"/>
              </a:spcBef>
              <a:buFontTx/>
              <a:buNone/>
              <a:defRPr/>
            </a:pPr>
            <a:r>
              <a:rPr lang="en-US" sz="2200" dirty="0" smtClean="0"/>
              <a:t>In general, government program offices fail to</a:t>
            </a:r>
          </a:p>
          <a:p>
            <a:pPr>
              <a:spcBef>
                <a:spcPts val="0"/>
              </a:spcBef>
              <a:buFontTx/>
              <a:buNone/>
              <a:defRPr/>
            </a:pPr>
            <a:endParaRPr lang="en-US" sz="1100" dirty="0" smtClean="0"/>
          </a:p>
          <a:p>
            <a:pPr>
              <a:spcBef>
                <a:spcPts val="600"/>
              </a:spcBef>
              <a:buSzPct val="150000"/>
              <a:defRPr/>
            </a:pPr>
            <a:r>
              <a:rPr lang="en-US" sz="1900" dirty="0" smtClean="0"/>
              <a:t>Include all effort in the IMS for the entire </a:t>
            </a:r>
            <a:r>
              <a:rPr lang="en-US" sz="1900" dirty="0" smtClean="0"/>
              <a:t>program</a:t>
            </a:r>
          </a:p>
          <a:p>
            <a:pPr>
              <a:spcBef>
                <a:spcPts val="600"/>
              </a:spcBef>
              <a:buSzPct val="150000"/>
              <a:defRPr/>
            </a:pPr>
            <a:r>
              <a:rPr lang="en-US" sz="1900" dirty="0" smtClean="0"/>
              <a:t>Provide </a:t>
            </a:r>
            <a:r>
              <a:rPr lang="en-US" sz="1900" dirty="0"/>
              <a:t>traceability of activities to the statement of work</a:t>
            </a:r>
          </a:p>
          <a:p>
            <a:pPr>
              <a:spcBef>
                <a:spcPts val="600"/>
              </a:spcBef>
              <a:buSzPct val="150000"/>
              <a:defRPr/>
            </a:pPr>
            <a:r>
              <a:rPr lang="en-US" sz="1900" dirty="0"/>
              <a:t>S</a:t>
            </a:r>
            <a:r>
              <a:rPr lang="en-US" sz="1900" dirty="0" smtClean="0"/>
              <a:t>et a schedule baseline (or track against one)</a:t>
            </a:r>
          </a:p>
          <a:p>
            <a:pPr marL="342860" lvl="1" indent="-342860">
              <a:lnSpc>
                <a:spcPct val="100000"/>
              </a:lnSpc>
              <a:spcBef>
                <a:spcPts val="600"/>
              </a:spcBef>
              <a:buSzPct val="150000"/>
              <a:defRPr/>
            </a:pPr>
            <a:r>
              <a:rPr lang="en-US" sz="1900" dirty="0"/>
              <a:t>P</a:t>
            </a:r>
            <a:r>
              <a:rPr lang="en-US" sz="1900" dirty="0" smtClean="0"/>
              <a:t>roperly sequence activities </a:t>
            </a:r>
            <a:r>
              <a:rPr lang="en-US" sz="1900" dirty="0"/>
              <a:t>using correct logic to ensure the schedule is dynamically networked </a:t>
            </a:r>
            <a:endParaRPr lang="en-US" sz="1900" dirty="0" smtClean="0"/>
          </a:p>
          <a:p>
            <a:pPr marL="342860" lvl="1" indent="-342860">
              <a:lnSpc>
                <a:spcPct val="100000"/>
              </a:lnSpc>
              <a:spcBef>
                <a:spcPts val="600"/>
              </a:spcBef>
              <a:buSzPct val="150000"/>
              <a:defRPr/>
            </a:pPr>
            <a:r>
              <a:rPr lang="en-US" sz="1900" dirty="0" smtClean="0"/>
              <a:t>Document justification for constraints</a:t>
            </a:r>
            <a:endParaRPr lang="en-US" sz="1900" dirty="0" smtClean="0"/>
          </a:p>
          <a:p>
            <a:pPr marL="342860" lvl="1" indent="-342860">
              <a:lnSpc>
                <a:spcPct val="100000"/>
              </a:lnSpc>
              <a:spcBef>
                <a:spcPts val="600"/>
              </a:spcBef>
              <a:buSzPct val="150000"/>
              <a:defRPr/>
            </a:pPr>
            <a:r>
              <a:rPr lang="en-US" sz="1900" dirty="0" smtClean="0"/>
              <a:t>Perform </a:t>
            </a:r>
            <a:r>
              <a:rPr lang="en-US" sz="1900" dirty="0"/>
              <a:t>schedule risk analysis</a:t>
            </a:r>
          </a:p>
          <a:p>
            <a:pPr marL="342860" lvl="1" indent="-342860">
              <a:lnSpc>
                <a:spcPct val="100000"/>
              </a:lnSpc>
              <a:spcBef>
                <a:spcPts val="600"/>
              </a:spcBef>
              <a:buSzPct val="150000"/>
              <a:defRPr/>
            </a:pPr>
            <a:r>
              <a:rPr lang="en-US" sz="1900" dirty="0" smtClean="0"/>
              <a:t>Identify distinct </a:t>
            </a:r>
            <a:r>
              <a:rPr lang="en-US" sz="1900" dirty="0"/>
              <a:t>start and finish milestones.</a:t>
            </a:r>
          </a:p>
          <a:p>
            <a:pPr marL="342860" lvl="1" indent="-342860">
              <a:lnSpc>
                <a:spcPct val="100000"/>
              </a:lnSpc>
              <a:buSzPct val="150000"/>
              <a:defRPr/>
            </a:pPr>
            <a:endParaRPr lang="en-US" sz="1900" dirty="0"/>
          </a:p>
          <a:p>
            <a:pPr marL="342860" lvl="1" indent="-342860">
              <a:lnSpc>
                <a:spcPct val="100000"/>
              </a:lnSpc>
              <a:buSzPct val="150000"/>
              <a:defRPr/>
            </a:pPr>
            <a:endParaRPr lang="en-US" sz="2100" dirty="0"/>
          </a:p>
        </p:txBody>
      </p:sp>
      <p:sp>
        <p:nvSpPr>
          <p:cNvPr id="5" name="Content Placeholder 4"/>
          <p:cNvSpPr>
            <a:spLocks noGrp="1"/>
          </p:cNvSpPr>
          <p:nvPr>
            <p:ph sz="half" idx="2"/>
          </p:nvPr>
        </p:nvSpPr>
        <p:spPr>
          <a:xfrm>
            <a:off x="5029200" y="1143000"/>
            <a:ext cx="3886200" cy="5181600"/>
          </a:xfrm>
        </p:spPr>
        <p:txBody>
          <a:bodyPr>
            <a:normAutofit fontScale="92500" lnSpcReduction="10000"/>
          </a:bodyPr>
          <a:lstStyle/>
          <a:p>
            <a:pPr marL="0" indent="0">
              <a:buFontTx/>
              <a:buNone/>
              <a:defRPr/>
            </a:pPr>
            <a:r>
              <a:rPr lang="en-US" sz="2200" dirty="0" smtClean="0"/>
              <a:t>Further, government </a:t>
            </a:r>
            <a:r>
              <a:rPr lang="en-US" sz="2200" dirty="0"/>
              <a:t>program offices </a:t>
            </a:r>
          </a:p>
          <a:p>
            <a:pPr marL="0" indent="0">
              <a:spcBef>
                <a:spcPts val="0"/>
              </a:spcBef>
              <a:buFontTx/>
              <a:buNone/>
              <a:defRPr/>
            </a:pPr>
            <a:endParaRPr lang="en-US" sz="1100" dirty="0" smtClean="0"/>
          </a:p>
          <a:p>
            <a:pPr>
              <a:spcBef>
                <a:spcPts val="0"/>
              </a:spcBef>
              <a:buSzPct val="150000"/>
              <a:defRPr/>
            </a:pPr>
            <a:r>
              <a:rPr lang="en-US" sz="1900" dirty="0" smtClean="0"/>
              <a:t>Appreciate </a:t>
            </a:r>
            <a:r>
              <a:rPr lang="en-US" sz="1900" dirty="0"/>
              <a:t>the concept of a critical path but </a:t>
            </a:r>
            <a:r>
              <a:rPr lang="en-US" sz="1900" dirty="0" smtClean="0"/>
              <a:t>not the </a:t>
            </a:r>
            <a:r>
              <a:rPr lang="en-US" sz="1900" dirty="0"/>
              <a:t>consequences of unrealistic float </a:t>
            </a:r>
          </a:p>
          <a:p>
            <a:pPr marL="342860" lvl="1" indent="-342860">
              <a:lnSpc>
                <a:spcPct val="100000"/>
              </a:lnSpc>
              <a:buSzPct val="150000"/>
              <a:defRPr/>
            </a:pPr>
            <a:r>
              <a:rPr lang="en-US" sz="1900" dirty="0" smtClean="0"/>
              <a:t>Assume </a:t>
            </a:r>
            <a:r>
              <a:rPr lang="en-US" sz="1900" dirty="0"/>
              <a:t>unlimited resources by failing to resource load their schedules</a:t>
            </a:r>
          </a:p>
          <a:p>
            <a:pPr marL="342860" lvl="1" indent="-342860">
              <a:lnSpc>
                <a:spcPct val="100000"/>
              </a:lnSpc>
              <a:buSzPct val="150000"/>
              <a:defRPr/>
            </a:pPr>
            <a:r>
              <a:rPr lang="en-US" sz="1900" dirty="0"/>
              <a:t>Do not consistently </a:t>
            </a:r>
            <a:r>
              <a:rPr lang="en-US" sz="1900" dirty="0" smtClean="0"/>
              <a:t>update schedules or </a:t>
            </a:r>
            <a:r>
              <a:rPr lang="en-US" sz="1900" dirty="0"/>
              <a:t>record a </a:t>
            </a:r>
            <a:r>
              <a:rPr lang="en-US" sz="1900" dirty="0" smtClean="0"/>
              <a:t>status/data </a:t>
            </a:r>
            <a:r>
              <a:rPr lang="en-US" sz="1900" dirty="0"/>
              <a:t>date</a:t>
            </a:r>
          </a:p>
          <a:p>
            <a:pPr marL="342860" lvl="1" indent="-342860">
              <a:lnSpc>
                <a:spcPct val="100000"/>
              </a:lnSpc>
              <a:defRPr/>
            </a:pPr>
            <a:r>
              <a:rPr lang="en-US" sz="1900" dirty="0" smtClean="0"/>
              <a:t>Use </a:t>
            </a:r>
            <a:r>
              <a:rPr lang="en-US" sz="1900" dirty="0"/>
              <a:t>constraints and lags moderately to force activities to occur on predetermined dates </a:t>
            </a:r>
          </a:p>
          <a:p>
            <a:pPr marL="342860" lvl="1" indent="-342860">
              <a:lnSpc>
                <a:spcPct val="100000"/>
              </a:lnSpc>
              <a:defRPr/>
            </a:pPr>
            <a:r>
              <a:rPr lang="en-US" sz="1900" dirty="0"/>
              <a:t>Include activities of long duration that are difficult to objectively status and manage</a:t>
            </a:r>
          </a:p>
          <a:p>
            <a:pPr>
              <a:defRPr/>
            </a:pPr>
            <a:endParaRPr lang="en-US" dirty="0"/>
          </a:p>
        </p:txBody>
      </p:sp>
    </p:spTree>
    <p:extLst>
      <p:ext uri="{BB962C8B-B14F-4D97-AF65-F5344CB8AC3E}">
        <p14:creationId xmlns:p14="http://schemas.microsoft.com/office/powerpoint/2010/main" val="3149081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52600" y="-76200"/>
            <a:ext cx="8520545" cy="911711"/>
          </a:xfrm>
        </p:spPr>
        <p:txBody>
          <a:bodyPr>
            <a:normAutofit fontScale="90000"/>
          </a:bodyPr>
          <a:lstStyle/>
          <a:p>
            <a:r>
              <a:rPr lang="en-US" altLang="en-US" sz="2500" dirty="0" smtClean="0"/>
              <a:t/>
            </a:r>
            <a:br>
              <a:rPr lang="en-US" altLang="en-US" sz="2500" dirty="0" smtClean="0"/>
            </a:br>
            <a:r>
              <a:rPr lang="en-US" altLang="en-US" sz="3100" dirty="0" smtClean="0"/>
              <a:t>Additional </a:t>
            </a:r>
            <a:r>
              <a:rPr lang="en-US" altLang="en-US" sz="3100" dirty="0" smtClean="0"/>
              <a:t>Schedule Findings</a:t>
            </a:r>
            <a:r>
              <a:rPr lang="en-US" altLang="en-US" dirty="0" smtClean="0"/>
              <a:t>	</a:t>
            </a:r>
          </a:p>
        </p:txBody>
      </p:sp>
      <p:sp>
        <p:nvSpPr>
          <p:cNvPr id="3" name="Content Placeholder 2"/>
          <p:cNvSpPr>
            <a:spLocks noGrp="1"/>
          </p:cNvSpPr>
          <p:nvPr>
            <p:ph idx="1"/>
          </p:nvPr>
        </p:nvSpPr>
        <p:spPr>
          <a:xfrm>
            <a:off x="457200" y="1143000"/>
            <a:ext cx="8382000" cy="5334000"/>
          </a:xfrm>
        </p:spPr>
        <p:txBody>
          <a:bodyPr>
            <a:normAutofit fontScale="92500" lnSpcReduction="10000"/>
          </a:bodyPr>
          <a:lstStyle/>
          <a:p>
            <a:pPr marL="215433" indent="-205146">
              <a:spcBef>
                <a:spcPts val="538"/>
              </a:spcBef>
              <a:spcAft>
                <a:spcPts val="538"/>
              </a:spcAft>
              <a:buSzPct val="150000"/>
              <a:defRPr/>
            </a:pPr>
            <a:r>
              <a:rPr lang="en-US" sz="2000" dirty="0"/>
              <a:t>Contractor schedules are usually more reliable than government program office schedules</a:t>
            </a:r>
          </a:p>
          <a:p>
            <a:pPr marL="677011" lvl="1" indent="-256432">
              <a:spcBef>
                <a:spcPts val="538"/>
              </a:spcBef>
              <a:spcAft>
                <a:spcPts val="538"/>
              </a:spcAft>
              <a:buFont typeface="Wingdings" pitchFamily="2" charset="2"/>
              <a:buChar char="§"/>
              <a:defRPr/>
            </a:pPr>
            <a:r>
              <a:rPr lang="en-US" sz="1700" dirty="0"/>
              <a:t>Many contract deliverables require an integrated network schedule </a:t>
            </a:r>
          </a:p>
          <a:p>
            <a:pPr marL="677011" lvl="1" indent="-256432">
              <a:spcBef>
                <a:spcPts val="538"/>
              </a:spcBef>
              <a:spcAft>
                <a:spcPts val="538"/>
              </a:spcAft>
              <a:buFont typeface="Wingdings" pitchFamily="2" charset="2"/>
              <a:buChar char="§"/>
              <a:defRPr/>
            </a:pPr>
            <a:r>
              <a:rPr lang="en-US" sz="1700" dirty="0"/>
              <a:t>Government program offices typically have a </a:t>
            </a:r>
            <a:r>
              <a:rPr lang="en-US" sz="1700" dirty="0" smtClean="0"/>
              <a:t>1-page </a:t>
            </a:r>
            <a:r>
              <a:rPr lang="en-US" sz="1700" dirty="0"/>
              <a:t>IMS developed in PowerPoint</a:t>
            </a:r>
          </a:p>
          <a:p>
            <a:pPr marL="215433" indent="-205146">
              <a:spcBef>
                <a:spcPts val="538"/>
              </a:spcBef>
              <a:spcAft>
                <a:spcPts val="538"/>
              </a:spcAft>
              <a:buSzPct val="150000"/>
              <a:defRPr/>
            </a:pPr>
            <a:r>
              <a:rPr lang="en-US" sz="2000" dirty="0" smtClean="0"/>
              <a:t>Government </a:t>
            </a:r>
            <a:r>
              <a:rPr lang="en-US" sz="2000" dirty="0"/>
              <a:t>program office </a:t>
            </a:r>
            <a:r>
              <a:rPr lang="en-US" sz="2000" dirty="0" smtClean="0"/>
              <a:t>IMS’s </a:t>
            </a:r>
            <a:r>
              <a:rPr lang="en-US" sz="2000" dirty="0" smtClean="0"/>
              <a:t>usually </a:t>
            </a:r>
            <a:r>
              <a:rPr lang="en-US" sz="2000" dirty="0"/>
              <a:t>fail to span </a:t>
            </a:r>
            <a:r>
              <a:rPr lang="en-US" sz="2000" dirty="0" smtClean="0"/>
              <a:t>an </a:t>
            </a:r>
            <a:r>
              <a:rPr lang="en-US" sz="2000" dirty="0"/>
              <a:t>entire </a:t>
            </a:r>
            <a:r>
              <a:rPr lang="en-US" sz="2000" dirty="0" smtClean="0"/>
              <a:t>program, regardless </a:t>
            </a:r>
            <a:r>
              <a:rPr lang="en-US" sz="2000" dirty="0"/>
              <a:t>of how many increments, steps, blocks, contracts, </a:t>
            </a:r>
            <a:r>
              <a:rPr lang="en-US" sz="2000" dirty="0" smtClean="0"/>
              <a:t>or milestones </a:t>
            </a:r>
            <a:r>
              <a:rPr lang="en-US" sz="2000" dirty="0"/>
              <a:t>the program is divided into</a:t>
            </a:r>
          </a:p>
          <a:p>
            <a:pPr marL="202296" indent="-192324">
              <a:spcBef>
                <a:spcPts val="538"/>
              </a:spcBef>
              <a:spcAft>
                <a:spcPts val="538"/>
              </a:spcAft>
              <a:buSzPct val="150000"/>
              <a:defRPr/>
            </a:pPr>
            <a:r>
              <a:rPr lang="en-US" sz="2000" dirty="0" smtClean="0"/>
              <a:t>Activity names in government programs </a:t>
            </a:r>
            <a:r>
              <a:rPr lang="en-US" sz="2000" dirty="0"/>
              <a:t>tend to be too </a:t>
            </a:r>
            <a:r>
              <a:rPr lang="en-US" sz="2000" dirty="0" smtClean="0"/>
              <a:t>general, causing </a:t>
            </a:r>
            <a:r>
              <a:rPr lang="en-US" sz="2000" dirty="0"/>
              <a:t>problems when filtering the schedule to look for missing logic or status </a:t>
            </a:r>
            <a:r>
              <a:rPr lang="en-US" sz="2000" dirty="0" smtClean="0"/>
              <a:t>issues</a:t>
            </a:r>
          </a:p>
          <a:p>
            <a:pPr marL="202296" indent="-200872">
              <a:spcBef>
                <a:spcPts val="538"/>
              </a:spcBef>
              <a:spcAft>
                <a:spcPts val="538"/>
              </a:spcAft>
              <a:buSzPct val="150000"/>
              <a:defRPr/>
            </a:pPr>
            <a:r>
              <a:rPr lang="en-US" sz="2000" dirty="0" smtClean="0"/>
              <a:t>Schedules are </a:t>
            </a:r>
            <a:r>
              <a:rPr lang="en-US" sz="2000" dirty="0"/>
              <a:t>not created </a:t>
            </a:r>
            <a:r>
              <a:rPr lang="en-US" sz="2000" dirty="0" smtClean="0"/>
              <a:t>by </a:t>
            </a:r>
            <a:r>
              <a:rPr lang="en-US" sz="2000" dirty="0"/>
              <a:t>the critical path method </a:t>
            </a:r>
            <a:r>
              <a:rPr lang="en-US" sz="2000" dirty="0" smtClean="0"/>
              <a:t>and therefore cannot be</a:t>
            </a:r>
            <a:endParaRPr lang="en-US" sz="2000" dirty="0"/>
          </a:p>
          <a:p>
            <a:pPr marL="676695" lvl="1" indent="-256432">
              <a:spcBef>
                <a:spcPts val="538"/>
              </a:spcBef>
              <a:spcAft>
                <a:spcPts val="538"/>
              </a:spcAft>
              <a:buFont typeface="Wingdings" pitchFamily="2" charset="2"/>
              <a:buChar char="§"/>
              <a:defRPr/>
            </a:pPr>
            <a:r>
              <a:rPr lang="en-US" sz="1700" dirty="0" smtClean="0"/>
              <a:t>Used </a:t>
            </a:r>
            <a:r>
              <a:rPr lang="en-US" sz="1700" dirty="0"/>
              <a:t>to conduct </a:t>
            </a:r>
            <a:r>
              <a:rPr lang="en-US" sz="1700" dirty="0" smtClean="0"/>
              <a:t>schedule risk analysis</a:t>
            </a:r>
            <a:endParaRPr lang="en-US" sz="1700" dirty="0"/>
          </a:p>
          <a:p>
            <a:pPr marL="676695" lvl="1" indent="-256432">
              <a:spcBef>
                <a:spcPts val="538"/>
              </a:spcBef>
              <a:spcAft>
                <a:spcPts val="538"/>
              </a:spcAft>
              <a:buFont typeface="Wingdings" pitchFamily="2" charset="2"/>
              <a:buChar char="§"/>
              <a:defRPr/>
            </a:pPr>
            <a:r>
              <a:rPr lang="en-US" sz="1700" dirty="0" smtClean="0"/>
              <a:t>Relied </a:t>
            </a:r>
            <a:r>
              <a:rPr lang="en-US" sz="1700" dirty="0"/>
              <a:t>on by management to evaluate progress and </a:t>
            </a:r>
            <a:r>
              <a:rPr lang="en-US" sz="1700" dirty="0" smtClean="0"/>
              <a:t>make decisions</a:t>
            </a:r>
            <a:endParaRPr lang="en-US" sz="1700" dirty="0"/>
          </a:p>
          <a:p>
            <a:pPr marL="202296" indent="-192324">
              <a:spcBef>
                <a:spcPts val="538"/>
              </a:spcBef>
              <a:spcAft>
                <a:spcPts val="538"/>
              </a:spcAft>
              <a:buSzPct val="150000"/>
              <a:defRPr/>
            </a:pPr>
            <a:r>
              <a:rPr lang="en-US" sz="2100" dirty="0"/>
              <a:t>Schedulers </a:t>
            </a:r>
            <a:r>
              <a:rPr lang="en-US" sz="2100" dirty="0" smtClean="0"/>
              <a:t>-- rather </a:t>
            </a:r>
            <a:r>
              <a:rPr lang="en-US" sz="2100" dirty="0"/>
              <a:t>than the program </a:t>
            </a:r>
            <a:r>
              <a:rPr lang="en-US" sz="2100" dirty="0" smtClean="0"/>
              <a:t>manager -- are too often </a:t>
            </a:r>
            <a:r>
              <a:rPr lang="en-US" sz="2100" dirty="0"/>
              <a:t>held responsible for updating and managing </a:t>
            </a:r>
            <a:r>
              <a:rPr lang="en-US" sz="2100" dirty="0" smtClean="0"/>
              <a:t>schedules.</a:t>
            </a:r>
            <a:endParaRPr lang="en-US" sz="2100" dirty="0"/>
          </a:p>
          <a:p>
            <a:pPr marL="215433" indent="-205146">
              <a:defRPr/>
            </a:pPr>
            <a:endParaRPr lang="en-US" sz="1400" dirty="0"/>
          </a:p>
        </p:txBody>
      </p:sp>
    </p:spTree>
    <p:extLst>
      <p:ext uri="{BB962C8B-B14F-4D97-AF65-F5344CB8AC3E}">
        <p14:creationId xmlns:p14="http://schemas.microsoft.com/office/powerpoint/2010/main" val="4091714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255" y="152400"/>
            <a:ext cx="8520545" cy="911711"/>
          </a:xfrm>
        </p:spPr>
        <p:txBody>
          <a:bodyPr/>
          <a:lstStyle/>
          <a:p>
            <a:r>
              <a:rPr lang="en-US" dirty="0"/>
              <a:t>Conclusions</a:t>
            </a:r>
          </a:p>
        </p:txBody>
      </p:sp>
      <p:sp>
        <p:nvSpPr>
          <p:cNvPr id="3" name="Content Placeholder 2"/>
          <p:cNvSpPr>
            <a:spLocks noGrp="1"/>
          </p:cNvSpPr>
          <p:nvPr>
            <p:ph idx="1"/>
          </p:nvPr>
        </p:nvSpPr>
        <p:spPr>
          <a:xfrm>
            <a:off x="304800" y="1219200"/>
            <a:ext cx="8520545" cy="4227755"/>
          </a:xfrm>
        </p:spPr>
        <p:txBody>
          <a:bodyPr>
            <a:noAutofit/>
          </a:bodyPr>
          <a:lstStyle/>
          <a:p>
            <a:r>
              <a:rPr lang="en-US" sz="2000" dirty="0"/>
              <a:t>The GAO </a:t>
            </a:r>
            <a:r>
              <a:rPr lang="en-US" sz="2000" dirty="0" smtClean="0"/>
              <a:t>Cost, Schedule, </a:t>
            </a:r>
            <a:r>
              <a:rPr lang="en-US" sz="2000" dirty="0"/>
              <a:t>and TRA </a:t>
            </a:r>
            <a:r>
              <a:rPr lang="en-US" sz="2000" dirty="0" smtClean="0"/>
              <a:t>Guides </a:t>
            </a:r>
            <a:r>
              <a:rPr lang="en-US" sz="2000" dirty="0"/>
              <a:t>can provide criteria to evaluate many types of large technology-oriented and/or capital acquisition projects.</a:t>
            </a:r>
          </a:p>
          <a:p>
            <a:endParaRPr lang="en-US" sz="900" dirty="0"/>
          </a:p>
          <a:p>
            <a:r>
              <a:rPr lang="en-US" sz="2000" dirty="0"/>
              <a:t>Risk assessments such as technology readiness </a:t>
            </a:r>
            <a:r>
              <a:rPr lang="en-US" sz="2000" dirty="0" smtClean="0"/>
              <a:t>assessments </a:t>
            </a:r>
            <a:r>
              <a:rPr lang="en-US" sz="2000" dirty="0"/>
              <a:t>and independent cost and schedule </a:t>
            </a:r>
            <a:r>
              <a:rPr lang="en-US" sz="2000" dirty="0" smtClean="0"/>
              <a:t>risk assessments </a:t>
            </a:r>
            <a:r>
              <a:rPr lang="en-US" sz="2000" dirty="0"/>
              <a:t>are </a:t>
            </a:r>
            <a:endParaRPr lang="en-US" sz="2000" dirty="0" smtClean="0"/>
          </a:p>
          <a:p>
            <a:pPr lvl="1"/>
            <a:r>
              <a:rPr lang="en-US" sz="1800" dirty="0" smtClean="0"/>
              <a:t>O</a:t>
            </a:r>
            <a:r>
              <a:rPr lang="en-US" sz="1800" dirty="0" smtClean="0"/>
              <a:t>ften </a:t>
            </a:r>
            <a:r>
              <a:rPr lang="en-US" sz="1800" dirty="0"/>
              <a:t>not </a:t>
            </a:r>
            <a:r>
              <a:rPr lang="en-US" sz="1800" dirty="0" smtClean="0"/>
              <a:t>performed, or</a:t>
            </a:r>
          </a:p>
          <a:p>
            <a:pPr lvl="1"/>
            <a:r>
              <a:rPr lang="en-US" sz="1800" dirty="0" smtClean="0"/>
              <a:t>If done, they tend to be incomplete </a:t>
            </a:r>
            <a:r>
              <a:rPr lang="en-US" sz="1800" dirty="0"/>
              <a:t>or </a:t>
            </a:r>
            <a:r>
              <a:rPr lang="en-US" sz="1800" dirty="0" smtClean="0"/>
              <a:t>too optimistic resulting </a:t>
            </a:r>
            <a:r>
              <a:rPr lang="en-US" sz="1800" dirty="0"/>
              <a:t>in significant program risk and cost overruns. </a:t>
            </a:r>
          </a:p>
          <a:p>
            <a:endParaRPr lang="en-US" sz="900" dirty="0"/>
          </a:p>
          <a:p>
            <a:r>
              <a:rPr lang="en-US" sz="2000" dirty="0"/>
              <a:t>GAO recommendations have been aimed at improving oversight to keep projects on cost and schedule and to </a:t>
            </a:r>
            <a:r>
              <a:rPr lang="en-US" sz="2000" dirty="0" smtClean="0"/>
              <a:t>manage risk in </a:t>
            </a:r>
            <a:r>
              <a:rPr lang="en-US" sz="2000" dirty="0"/>
              <a:t>complex acquisitions. </a:t>
            </a:r>
          </a:p>
          <a:p>
            <a:endParaRPr lang="en-US" sz="900" dirty="0"/>
          </a:p>
          <a:p>
            <a:r>
              <a:rPr lang="en-US" sz="2000" dirty="0"/>
              <a:t>Programs/projects </a:t>
            </a:r>
            <a:r>
              <a:rPr lang="en-US" sz="2000" dirty="0" smtClean="0"/>
              <a:t>that follow </a:t>
            </a:r>
            <a:r>
              <a:rPr lang="en-US" sz="2000" dirty="0"/>
              <a:t>the best practices </a:t>
            </a:r>
            <a:r>
              <a:rPr lang="en-US" sz="2000" dirty="0" smtClean="0"/>
              <a:t>experience greater </a:t>
            </a:r>
            <a:r>
              <a:rPr lang="en-US" sz="2000" dirty="0"/>
              <a:t>success in terms of outcomes and resource utilization.</a:t>
            </a:r>
          </a:p>
          <a:p>
            <a:endParaRPr lang="en-US" sz="2000" dirty="0"/>
          </a:p>
        </p:txBody>
      </p:sp>
    </p:spTree>
    <p:extLst>
      <p:ext uri="{BB962C8B-B14F-4D97-AF65-F5344CB8AC3E}">
        <p14:creationId xmlns:p14="http://schemas.microsoft.com/office/powerpoint/2010/main" val="383561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24296" y="1142997"/>
            <a:ext cx="8312727" cy="2749984"/>
          </a:xfrm>
          <a:prstGeom prst="rect">
            <a:avLst/>
          </a:prstGeom>
          <a:noFill/>
          <a:ln w="9525">
            <a:noFill/>
            <a:miter lim="800000"/>
            <a:headEnd/>
            <a:tailEnd/>
          </a:ln>
        </p:spPr>
        <p:txBody>
          <a:bodyPr wrap="square" lIns="0" tIns="0" rIns="0" bIns="0">
            <a:spAutoFit/>
          </a:bodyPr>
          <a:lstStyle/>
          <a:p>
            <a:pPr eaLnBrk="0" hangingPunct="0">
              <a:lnSpc>
                <a:spcPct val="95000"/>
              </a:lnSpc>
              <a:defRPr/>
            </a:pPr>
            <a:r>
              <a:rPr lang="en-US" sz="1600" b="1" dirty="0">
                <a:solidFill>
                  <a:schemeClr val="tx1">
                    <a:lumMod val="50000"/>
                  </a:schemeClr>
                </a:solidFill>
                <a:latin typeface="Arial" pitchFamily="34" charset="0"/>
                <a:cs typeface="Arial" pitchFamily="34" charset="0"/>
              </a:rPr>
              <a:t>GAO ARM Cost Engineering Sciences</a:t>
            </a:r>
            <a:endParaRPr lang="en-US" sz="1600" dirty="0">
              <a:solidFill>
                <a:schemeClr val="tx1">
                  <a:lumMod val="50000"/>
                </a:schemeClr>
              </a:solidFill>
              <a:latin typeface="Arial" pitchFamily="34" charset="0"/>
              <a:cs typeface="Arial" pitchFamily="34" charset="0"/>
            </a:endParaRPr>
          </a:p>
          <a:p>
            <a:pPr>
              <a:spcBef>
                <a:spcPct val="20000"/>
              </a:spcBef>
              <a:defRPr/>
            </a:pPr>
            <a:r>
              <a:rPr lang="en-US" sz="1400" dirty="0">
                <a:solidFill>
                  <a:schemeClr val="tx1">
                    <a:lumMod val="50000"/>
                  </a:schemeClr>
                </a:solidFill>
                <a:latin typeface="Arial" pitchFamily="34" charset="0"/>
                <a:cs typeface="Arial" pitchFamily="34" charset="0"/>
              </a:rPr>
              <a:t>Karen Richey, Assistant Director, </a:t>
            </a:r>
            <a:r>
              <a:rPr lang="en-US" sz="1400" u="sng" dirty="0">
                <a:solidFill>
                  <a:schemeClr val="tx1">
                    <a:lumMod val="50000"/>
                  </a:schemeClr>
                </a:solidFill>
                <a:latin typeface="Arial" pitchFamily="34" charset="0"/>
                <a:cs typeface="Arial" pitchFamily="34" charset="0"/>
                <a:hlinkClick r:id="rId2"/>
              </a:rPr>
              <a:t>richeyk@gao.gov</a:t>
            </a:r>
            <a:endParaRPr lang="en-US" sz="1400" u="sng" dirty="0">
              <a:solidFill>
                <a:schemeClr val="tx1">
                  <a:lumMod val="50000"/>
                </a:schemeClr>
              </a:solidFill>
              <a:latin typeface="Arial" pitchFamily="34" charset="0"/>
              <a:cs typeface="Arial" pitchFamily="34" charset="0"/>
            </a:endParaRPr>
          </a:p>
          <a:p>
            <a:pPr eaLnBrk="0" hangingPunct="0">
              <a:lnSpc>
                <a:spcPct val="95000"/>
              </a:lnSpc>
              <a:defRPr/>
            </a:pPr>
            <a:endParaRPr lang="en-US" sz="1400" dirty="0" smtClean="0">
              <a:solidFill>
                <a:schemeClr val="tx1">
                  <a:lumMod val="50000"/>
                </a:schemeClr>
              </a:solidFill>
              <a:latin typeface="Arial" pitchFamily="34" charset="0"/>
              <a:cs typeface="Arial" pitchFamily="34" charset="0"/>
            </a:endParaRPr>
          </a:p>
          <a:p>
            <a:pPr eaLnBrk="0" hangingPunct="0">
              <a:lnSpc>
                <a:spcPct val="95000"/>
              </a:lnSpc>
              <a:defRPr/>
            </a:pPr>
            <a:r>
              <a:rPr lang="en-US" sz="1400" dirty="0">
                <a:solidFill>
                  <a:schemeClr val="tx1">
                    <a:lumMod val="50000"/>
                  </a:schemeClr>
                </a:solidFill>
                <a:latin typeface="Arial" pitchFamily="34" charset="0"/>
                <a:cs typeface="Arial" pitchFamily="34" charset="0"/>
              </a:rPr>
              <a:t/>
            </a:r>
            <a:br>
              <a:rPr lang="en-US" sz="1400" dirty="0">
                <a:solidFill>
                  <a:schemeClr val="tx1">
                    <a:lumMod val="50000"/>
                  </a:schemeClr>
                </a:solidFill>
                <a:latin typeface="Arial" pitchFamily="34" charset="0"/>
                <a:cs typeface="Arial" pitchFamily="34" charset="0"/>
              </a:rPr>
            </a:br>
            <a:r>
              <a:rPr lang="en-US" sz="1600" b="1" dirty="0">
                <a:solidFill>
                  <a:schemeClr val="tx1">
                    <a:lumMod val="50000"/>
                  </a:schemeClr>
                </a:solidFill>
                <a:latin typeface="Arial" pitchFamily="34" charset="0"/>
                <a:cs typeface="Arial" pitchFamily="34" charset="0"/>
              </a:rPr>
              <a:t>GAO on the Web</a:t>
            </a:r>
            <a:r>
              <a:rPr lang="en-US" sz="1400" b="1" dirty="0">
                <a:solidFill>
                  <a:schemeClr val="tx1">
                    <a:lumMod val="50000"/>
                  </a:schemeClr>
                </a:solidFill>
                <a:latin typeface="Arial" pitchFamily="34" charset="0"/>
                <a:cs typeface="Arial" pitchFamily="34" charset="0"/>
              </a:rPr>
              <a:t>	</a:t>
            </a:r>
            <a:endParaRPr lang="en-US" sz="1400" dirty="0">
              <a:solidFill>
                <a:schemeClr val="tx1">
                  <a:lumMod val="50000"/>
                </a:schemeClr>
              </a:solidFill>
              <a:latin typeface="Arial" pitchFamily="34" charset="0"/>
              <a:cs typeface="Arial" pitchFamily="34" charset="0"/>
            </a:endParaRPr>
          </a:p>
          <a:p>
            <a:pPr eaLnBrk="0" hangingPunct="0">
              <a:lnSpc>
                <a:spcPct val="95000"/>
              </a:lnSpc>
              <a:defRPr/>
            </a:pPr>
            <a:r>
              <a:rPr lang="en-US" sz="1400" dirty="0">
                <a:solidFill>
                  <a:schemeClr val="tx1">
                    <a:lumMod val="50000"/>
                  </a:schemeClr>
                </a:solidFill>
                <a:latin typeface="Arial" pitchFamily="34" charset="0"/>
                <a:cs typeface="Arial" pitchFamily="34" charset="0"/>
              </a:rPr>
              <a:t>Web site: </a:t>
            </a:r>
            <a:r>
              <a:rPr lang="en-US" sz="1400" dirty="0">
                <a:solidFill>
                  <a:schemeClr val="tx1">
                    <a:lumMod val="50000"/>
                  </a:schemeClr>
                </a:solidFill>
                <a:latin typeface="Arial" pitchFamily="34" charset="0"/>
                <a:cs typeface="Arial" pitchFamily="34" charset="0"/>
                <a:hlinkClick r:id="rId3"/>
              </a:rPr>
              <a:t>http://www.gao.gov/</a:t>
            </a:r>
            <a:r>
              <a:rPr lang="en-US" sz="1400" dirty="0">
                <a:solidFill>
                  <a:schemeClr val="tx1">
                    <a:lumMod val="50000"/>
                  </a:schemeClr>
                </a:solidFill>
                <a:latin typeface="Arial" pitchFamily="34" charset="0"/>
                <a:cs typeface="Arial" pitchFamily="34" charset="0"/>
              </a:rPr>
              <a:t> </a:t>
            </a:r>
          </a:p>
          <a:p>
            <a:pPr>
              <a:spcBef>
                <a:spcPct val="20000"/>
              </a:spcBef>
              <a:defRPr/>
            </a:pPr>
            <a:endParaRPr lang="en-US" sz="1600" b="1" dirty="0">
              <a:solidFill>
                <a:schemeClr val="tx1">
                  <a:lumMod val="50000"/>
                </a:schemeClr>
              </a:solidFill>
              <a:latin typeface="Arial" pitchFamily="34" charset="0"/>
              <a:cs typeface="Arial" pitchFamily="34" charset="0"/>
            </a:endParaRPr>
          </a:p>
          <a:p>
            <a:pPr>
              <a:spcBef>
                <a:spcPct val="20000"/>
              </a:spcBef>
              <a:defRPr/>
            </a:pPr>
            <a:r>
              <a:rPr lang="en-US" sz="1600" b="1" dirty="0">
                <a:solidFill>
                  <a:schemeClr val="tx1">
                    <a:lumMod val="50000"/>
                  </a:schemeClr>
                </a:solidFill>
                <a:latin typeface="Arial" pitchFamily="34" charset="0"/>
                <a:cs typeface="Arial" pitchFamily="34" charset="0"/>
              </a:rPr>
              <a:t>Copyright</a:t>
            </a:r>
            <a:endParaRPr lang="en-US" sz="1600" dirty="0">
              <a:solidFill>
                <a:schemeClr val="tx1">
                  <a:lumMod val="50000"/>
                </a:schemeClr>
              </a:solidFill>
              <a:latin typeface="Arial" pitchFamily="34" charset="0"/>
              <a:cs typeface="Arial" pitchFamily="34" charset="0"/>
            </a:endParaRPr>
          </a:p>
          <a:p>
            <a:pPr eaLnBrk="0" hangingPunct="0">
              <a:lnSpc>
                <a:spcPct val="95000"/>
              </a:lnSpc>
              <a:defRPr/>
            </a:pPr>
            <a:r>
              <a:rPr lang="en-US" sz="1400" dirty="0">
                <a:solidFill>
                  <a:schemeClr val="tx1">
                    <a:lumMod val="50000"/>
                  </a:schemeClr>
                </a:solidFill>
                <a:latin typeface="Arial" pitchFamily="34" charset="0"/>
                <a:cs typeface="Arial" pitchFamily="34" charset="0"/>
              </a:rPr>
              <a:t>This is a work of the U.S. government and is not subject to copyright protection in the United States. The published product may be reproduced and distributed in its entirety without further permission from GAO. However, because this work may contain copyrighted images or other material, permission from the copyright holder may be necessary if you wish to reproduce this material separately. </a:t>
            </a:r>
          </a:p>
        </p:txBody>
      </p:sp>
    </p:spTree>
    <p:extLst>
      <p:ext uri="{BB962C8B-B14F-4D97-AF65-F5344CB8AC3E}">
        <p14:creationId xmlns:p14="http://schemas.microsoft.com/office/powerpoint/2010/main" val="2689020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676400" y="29029"/>
            <a:ext cx="7696200" cy="914400"/>
          </a:xfrm>
        </p:spPr>
        <p:txBody>
          <a:bodyPr>
            <a:noAutofit/>
          </a:bodyPr>
          <a:lstStyle/>
          <a:p>
            <a:r>
              <a:rPr lang="en-US" altLang="en-US" dirty="0" smtClean="0"/>
              <a:t>Importance of Best Practice Guides</a:t>
            </a:r>
          </a:p>
        </p:txBody>
      </p:sp>
      <p:sp>
        <p:nvSpPr>
          <p:cNvPr id="6148" name="Rectangle 3"/>
          <p:cNvSpPr>
            <a:spLocks noGrp="1" noChangeArrowheads="1"/>
          </p:cNvSpPr>
          <p:nvPr>
            <p:ph idx="1"/>
          </p:nvPr>
        </p:nvSpPr>
        <p:spPr>
          <a:xfrm>
            <a:off x="304800" y="1295400"/>
            <a:ext cx="8458200" cy="3962400"/>
          </a:xfrm>
        </p:spPr>
        <p:txBody>
          <a:bodyPr>
            <a:noAutofit/>
          </a:bodyPr>
          <a:lstStyle/>
          <a:p>
            <a:pPr>
              <a:lnSpc>
                <a:spcPct val="90000"/>
              </a:lnSpc>
            </a:pPr>
            <a:r>
              <a:rPr lang="en-US" altLang="en-US" sz="2400" dirty="0" smtClean="0"/>
              <a:t>Legislators, government officials, and the public want to know </a:t>
            </a:r>
          </a:p>
          <a:p>
            <a:pPr lvl="1">
              <a:lnSpc>
                <a:spcPct val="90000"/>
              </a:lnSpc>
            </a:pPr>
            <a:r>
              <a:rPr lang="en-US" altLang="en-US" sz="2000" dirty="0" smtClean="0"/>
              <a:t>Whether government programs are achieving their goals</a:t>
            </a:r>
          </a:p>
          <a:p>
            <a:pPr lvl="1">
              <a:lnSpc>
                <a:spcPct val="90000"/>
              </a:lnSpc>
            </a:pPr>
            <a:r>
              <a:rPr lang="en-US" altLang="en-US" sz="2000" dirty="0" smtClean="0"/>
              <a:t>What these programs are expected to cost and when they will be finished</a:t>
            </a:r>
            <a:br>
              <a:rPr lang="en-US" altLang="en-US" sz="2000" dirty="0" smtClean="0"/>
            </a:br>
            <a:endParaRPr lang="en-US" altLang="en-US" sz="2000" dirty="0" smtClean="0"/>
          </a:p>
          <a:p>
            <a:pPr>
              <a:lnSpc>
                <a:spcPct val="90000"/>
              </a:lnSpc>
            </a:pPr>
            <a:r>
              <a:rPr lang="en-US" altLang="en-US" sz="2400" dirty="0" smtClean="0"/>
              <a:t>Developing reliable program cost and schedule estimates are critical to</a:t>
            </a:r>
          </a:p>
          <a:p>
            <a:pPr lvl="1">
              <a:lnSpc>
                <a:spcPct val="90000"/>
              </a:lnSpc>
            </a:pPr>
            <a:r>
              <a:rPr lang="en-US" altLang="en-US" sz="2000" dirty="0" smtClean="0"/>
              <a:t>Effectively using public funds</a:t>
            </a:r>
          </a:p>
          <a:p>
            <a:pPr lvl="1">
              <a:lnSpc>
                <a:spcPct val="90000"/>
              </a:lnSpc>
            </a:pPr>
            <a:r>
              <a:rPr lang="en-US" altLang="en-US" sz="2000" dirty="0" smtClean="0"/>
              <a:t>Meeting OMB’s capital programming process</a:t>
            </a:r>
          </a:p>
          <a:p>
            <a:pPr lvl="1">
              <a:lnSpc>
                <a:spcPct val="90000"/>
              </a:lnSpc>
            </a:pPr>
            <a:r>
              <a:rPr lang="en-US" altLang="en-US" sz="2000" dirty="0" smtClean="0"/>
              <a:t>Avoiding cost overruns, missed deadlines, and performance shortfalls</a:t>
            </a:r>
            <a:endParaRPr lang="en-US" altLang="en-US" sz="1800" dirty="0" smtClean="0"/>
          </a:p>
          <a:p>
            <a:pPr lvl="2">
              <a:lnSpc>
                <a:spcPct val="90000"/>
              </a:lnSpc>
            </a:pPr>
            <a:endParaRPr lang="en-US" altLang="en-US" sz="600" dirty="0" smtClean="0"/>
          </a:p>
        </p:txBody>
      </p:sp>
    </p:spTree>
    <p:extLst>
      <p:ext uri="{BB962C8B-B14F-4D97-AF65-F5344CB8AC3E}">
        <p14:creationId xmlns:p14="http://schemas.microsoft.com/office/powerpoint/2010/main" val="1703544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752600" y="0"/>
            <a:ext cx="7239000" cy="914400"/>
          </a:xfrm>
        </p:spPr>
        <p:txBody>
          <a:bodyPr>
            <a:normAutofit/>
          </a:bodyPr>
          <a:lstStyle/>
          <a:p>
            <a:r>
              <a:rPr lang="en-US" altLang="en-US" dirty="0" smtClean="0"/>
              <a:t>GAO Best </a:t>
            </a:r>
            <a:r>
              <a:rPr lang="en-US" altLang="en-US" dirty="0"/>
              <a:t>Practice </a:t>
            </a:r>
            <a:r>
              <a:rPr lang="en-US" altLang="en-US" dirty="0" smtClean="0"/>
              <a:t>Guides</a:t>
            </a:r>
          </a:p>
        </p:txBody>
      </p:sp>
      <p:sp>
        <p:nvSpPr>
          <p:cNvPr id="7172" name="Rectangle 3"/>
          <p:cNvSpPr>
            <a:spLocks noGrp="1" noChangeArrowheads="1"/>
          </p:cNvSpPr>
          <p:nvPr>
            <p:ph idx="1"/>
          </p:nvPr>
        </p:nvSpPr>
        <p:spPr>
          <a:xfrm>
            <a:off x="381000" y="1219200"/>
            <a:ext cx="8001000" cy="4953000"/>
          </a:xfrm>
        </p:spPr>
        <p:txBody>
          <a:bodyPr>
            <a:normAutofit fontScale="25000" lnSpcReduction="20000"/>
          </a:bodyPr>
          <a:lstStyle/>
          <a:p>
            <a:pPr>
              <a:lnSpc>
                <a:spcPct val="120000"/>
              </a:lnSpc>
            </a:pPr>
            <a:r>
              <a:rPr lang="en-US" altLang="en-US" sz="8000" dirty="0" smtClean="0"/>
              <a:t>Purpose of the Guides are to</a:t>
            </a:r>
          </a:p>
          <a:p>
            <a:pPr lvl="1">
              <a:lnSpc>
                <a:spcPct val="120000"/>
              </a:lnSpc>
            </a:pPr>
            <a:r>
              <a:rPr lang="en-US" altLang="en-US" sz="7200" dirty="0" smtClean="0"/>
              <a:t>Address best practices for ensuring credible program cost and schedule estimates for both government and industry</a:t>
            </a:r>
          </a:p>
          <a:p>
            <a:pPr lvl="1">
              <a:lnSpc>
                <a:spcPct val="120000"/>
              </a:lnSpc>
            </a:pPr>
            <a:r>
              <a:rPr lang="en-US" altLang="en-US" sz="7200" dirty="0" smtClean="0"/>
              <a:t>Provide a detailed link between cost estimating, scheduling, and EVM</a:t>
            </a:r>
          </a:p>
          <a:p>
            <a:pPr lvl="2">
              <a:lnSpc>
                <a:spcPct val="120000"/>
              </a:lnSpc>
            </a:pPr>
            <a:r>
              <a:rPr lang="en-US" altLang="en-US" sz="6400" dirty="0" smtClean="0"/>
              <a:t>OMB has endorsed EVM for measuring cost, schedule, and technical performance</a:t>
            </a:r>
          </a:p>
          <a:p>
            <a:pPr lvl="2">
              <a:lnSpc>
                <a:spcPct val="120000"/>
              </a:lnSpc>
            </a:pPr>
            <a:r>
              <a:rPr lang="en-US" altLang="en-US" sz="6400" dirty="0" smtClean="0"/>
              <a:t>Guide demonstrates how realistic cost and schedule estimates are necessary for setting achievable program baselines and managing risk</a:t>
            </a:r>
          </a:p>
          <a:p>
            <a:pPr lvl="3">
              <a:lnSpc>
                <a:spcPct val="120000"/>
              </a:lnSpc>
            </a:pPr>
            <a:endParaRPr lang="en-US" altLang="en-US" sz="4000" dirty="0" smtClean="0"/>
          </a:p>
          <a:p>
            <a:pPr>
              <a:lnSpc>
                <a:spcPct val="120000"/>
              </a:lnSpc>
            </a:pPr>
            <a:r>
              <a:rPr lang="en-US" altLang="en-US" sz="8000" dirty="0" smtClean="0"/>
              <a:t>We </a:t>
            </a:r>
            <a:r>
              <a:rPr lang="en-US" altLang="en-US" sz="8000" dirty="0"/>
              <a:t>developed the GAO </a:t>
            </a:r>
            <a:r>
              <a:rPr lang="en-US" altLang="en-US" sz="8000" dirty="0" smtClean="0"/>
              <a:t>best practice guides </a:t>
            </a:r>
            <a:r>
              <a:rPr lang="en-US" altLang="en-US" sz="8000" dirty="0"/>
              <a:t>to</a:t>
            </a:r>
          </a:p>
          <a:p>
            <a:pPr lvl="1">
              <a:lnSpc>
                <a:spcPct val="120000"/>
              </a:lnSpc>
            </a:pPr>
            <a:r>
              <a:rPr lang="en-US" altLang="en-US" sz="7200" dirty="0"/>
              <a:t>Establish consistent best practices that can be used across the federal government</a:t>
            </a:r>
          </a:p>
          <a:p>
            <a:pPr lvl="1">
              <a:lnSpc>
                <a:spcPct val="120000"/>
              </a:lnSpc>
            </a:pPr>
            <a:r>
              <a:rPr lang="en-US" altLang="en-US" sz="7200" dirty="0"/>
              <a:t>Provide auditors with a standardized approach for analyzing program costs, earned value management (EVM) data, and schedules</a:t>
            </a:r>
          </a:p>
          <a:p>
            <a:endParaRPr lang="en-US" altLang="en-US" sz="3600" dirty="0" smtClean="0"/>
          </a:p>
          <a:p>
            <a:pPr lvl="3">
              <a:lnSpc>
                <a:spcPct val="65000"/>
              </a:lnSpc>
            </a:pPr>
            <a:endParaRPr lang="en-US" altLang="en-US" sz="3200" dirty="0" smtClean="0"/>
          </a:p>
          <a:p>
            <a:pPr>
              <a:lnSpc>
                <a:spcPct val="70000"/>
              </a:lnSpc>
            </a:pPr>
            <a:endParaRPr lang="en-US" altLang="en-US" sz="1800" dirty="0" smtClean="0"/>
          </a:p>
        </p:txBody>
      </p:sp>
    </p:spTree>
    <p:extLst>
      <p:ext uri="{BB962C8B-B14F-4D97-AF65-F5344CB8AC3E}">
        <p14:creationId xmlns:p14="http://schemas.microsoft.com/office/powerpoint/2010/main" val="2880741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600200" y="21771"/>
            <a:ext cx="8001000" cy="914400"/>
          </a:xfrm>
        </p:spPr>
        <p:txBody>
          <a:bodyPr>
            <a:noAutofit/>
          </a:bodyPr>
          <a:lstStyle/>
          <a:p>
            <a:r>
              <a:rPr lang="en-US" altLang="en-US" dirty="0" smtClean="0"/>
              <a:t>Development of Best </a:t>
            </a:r>
            <a:r>
              <a:rPr lang="en-US" altLang="en-US" dirty="0"/>
              <a:t>Practice </a:t>
            </a:r>
            <a:r>
              <a:rPr lang="en-US" altLang="en-US" dirty="0" smtClean="0"/>
              <a:t>Guides</a:t>
            </a:r>
          </a:p>
        </p:txBody>
      </p:sp>
      <p:sp>
        <p:nvSpPr>
          <p:cNvPr id="7172" name="Rectangle 3"/>
          <p:cNvSpPr>
            <a:spLocks noGrp="1" noChangeArrowheads="1"/>
          </p:cNvSpPr>
          <p:nvPr>
            <p:ph idx="1"/>
          </p:nvPr>
        </p:nvSpPr>
        <p:spPr>
          <a:xfrm>
            <a:off x="609600" y="1371600"/>
            <a:ext cx="8001000" cy="4953000"/>
          </a:xfrm>
        </p:spPr>
        <p:txBody>
          <a:bodyPr>
            <a:normAutofit/>
          </a:bodyPr>
          <a:lstStyle/>
          <a:p>
            <a:pPr lvl="0"/>
            <a:r>
              <a:rPr lang="en-US" sz="2400" dirty="0" smtClean="0"/>
              <a:t>GAO </a:t>
            </a:r>
            <a:r>
              <a:rPr lang="en-US" sz="2400" dirty="0"/>
              <a:t>seeks input from a wide range of experts, starting with planning and design through report development</a:t>
            </a:r>
            <a:r>
              <a:rPr lang="en-US" sz="2400" dirty="0" smtClean="0"/>
              <a:t>.</a:t>
            </a:r>
          </a:p>
          <a:p>
            <a:pPr lvl="0"/>
            <a:r>
              <a:rPr lang="en-US" sz="2400" dirty="0" smtClean="0"/>
              <a:t>Guides </a:t>
            </a:r>
            <a:r>
              <a:rPr lang="en-US" sz="2400" dirty="0"/>
              <a:t>are developed through an iterative, consultative process which involves a committee of experts in the related domain(s). </a:t>
            </a:r>
            <a:endParaRPr lang="en-US" sz="2400" dirty="0" smtClean="0"/>
          </a:p>
          <a:p>
            <a:pPr lvl="1"/>
            <a:r>
              <a:rPr lang="en-US" sz="2000" dirty="0" smtClean="0"/>
              <a:t>Members </a:t>
            </a:r>
            <a:r>
              <a:rPr lang="en-US" sz="2000" dirty="0"/>
              <a:t>are from government agencies, private companies, independent consultant groups, trade industry groups, and academia</a:t>
            </a:r>
            <a:r>
              <a:rPr lang="en-US" sz="2400" dirty="0"/>
              <a:t>. </a:t>
            </a:r>
            <a:endParaRPr lang="en-US" sz="2400" dirty="0" smtClean="0"/>
          </a:p>
          <a:p>
            <a:r>
              <a:rPr lang="en-US" sz="2400" dirty="0" smtClean="0"/>
              <a:t>Expert </a:t>
            </a:r>
            <a:r>
              <a:rPr lang="en-US" sz="2400" dirty="0"/>
              <a:t>meetings are open to anyone with the requisite experience and interest in the topic. </a:t>
            </a:r>
            <a:endParaRPr lang="en-US" sz="2400" dirty="0" smtClean="0"/>
          </a:p>
          <a:p>
            <a:pPr lvl="1"/>
            <a:r>
              <a:rPr lang="en-US" dirty="0" smtClean="0"/>
              <a:t>Meeting </a:t>
            </a:r>
            <a:r>
              <a:rPr lang="en-US" dirty="0"/>
              <a:t>minutes are extensively documented and archived after review by the GAO team and all participants.  </a:t>
            </a:r>
          </a:p>
          <a:p>
            <a:endParaRPr lang="en-US" altLang="en-US" dirty="0" smtClean="0"/>
          </a:p>
          <a:p>
            <a:pPr lvl="3">
              <a:lnSpc>
                <a:spcPct val="65000"/>
              </a:lnSpc>
            </a:pPr>
            <a:endParaRPr lang="en-US" altLang="en-US" sz="3200" dirty="0" smtClean="0"/>
          </a:p>
          <a:p>
            <a:pPr>
              <a:lnSpc>
                <a:spcPct val="70000"/>
              </a:lnSpc>
            </a:pPr>
            <a:endParaRPr lang="en-US" altLang="en-US" sz="1800" dirty="0" smtClean="0"/>
          </a:p>
        </p:txBody>
      </p:sp>
    </p:spTree>
    <p:extLst>
      <p:ext uri="{BB962C8B-B14F-4D97-AF65-F5344CB8AC3E}">
        <p14:creationId xmlns:p14="http://schemas.microsoft.com/office/powerpoint/2010/main" val="98045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772400" cy="508299"/>
          </a:xfrm>
        </p:spPr>
        <p:txBody>
          <a:bodyPr>
            <a:noAutofit/>
          </a:bodyPr>
          <a:lstStyle/>
          <a:p>
            <a:r>
              <a:rPr lang="en-US" sz="3000" dirty="0" smtClean="0"/>
              <a:t>GAO’s Published Best Practices Guides</a:t>
            </a:r>
            <a:endParaRPr lang="en-US" sz="3000" dirty="0"/>
          </a:p>
        </p:txBody>
      </p:sp>
      <p:sp>
        <p:nvSpPr>
          <p:cNvPr id="3" name="Content Placeholder 2"/>
          <p:cNvSpPr>
            <a:spLocks noGrp="1"/>
          </p:cNvSpPr>
          <p:nvPr>
            <p:ph idx="1"/>
          </p:nvPr>
        </p:nvSpPr>
        <p:spPr>
          <a:xfrm>
            <a:off x="838200" y="1371600"/>
            <a:ext cx="8520545" cy="4227755"/>
          </a:xfrm>
        </p:spPr>
        <p:txBody>
          <a:bodyPr>
            <a:normAutofit/>
          </a:bodyPr>
          <a:lstStyle/>
          <a:p>
            <a:r>
              <a:rPr lang="en-US" dirty="0"/>
              <a:t>GAO Cost Estimating and Assessment Guide:</a:t>
            </a:r>
          </a:p>
          <a:p>
            <a:pPr marL="457146" lvl="1" indent="0">
              <a:buNone/>
            </a:pPr>
            <a:r>
              <a:rPr lang="en-US" dirty="0">
                <a:hlinkClick r:id="rId3"/>
              </a:rPr>
              <a:t>http://www.gao.gov/products/GAO-09-3SP</a:t>
            </a:r>
            <a:endParaRPr lang="en-US" dirty="0"/>
          </a:p>
          <a:p>
            <a:endParaRPr lang="en-US" dirty="0"/>
          </a:p>
          <a:p>
            <a:r>
              <a:rPr lang="en-US" dirty="0"/>
              <a:t>GAO Schedule Assessment Guide:</a:t>
            </a:r>
          </a:p>
          <a:p>
            <a:pPr lvl="1">
              <a:buNone/>
            </a:pPr>
            <a:r>
              <a:rPr lang="en-US" dirty="0">
                <a:hlinkClick r:id="rId4"/>
              </a:rPr>
              <a:t>http://www.gao.gov/products/GAO-12-120G</a:t>
            </a:r>
            <a:r>
              <a:rPr lang="en-US" dirty="0"/>
              <a:t> </a:t>
            </a:r>
          </a:p>
          <a:p>
            <a:pPr lvl="1"/>
            <a:endParaRPr lang="en-US" dirty="0"/>
          </a:p>
          <a:p>
            <a:r>
              <a:rPr lang="en-US" dirty="0"/>
              <a:t>GAO Technical Readiness Assessment Guide:</a:t>
            </a:r>
          </a:p>
          <a:p>
            <a:pPr marL="457146" lvl="1" indent="0">
              <a:buNone/>
            </a:pPr>
            <a:r>
              <a:rPr lang="en-US" dirty="0">
                <a:hlinkClick r:id="rId5"/>
              </a:rPr>
              <a:t>http://www.gao.gov/products/GAO-16-410G</a:t>
            </a:r>
            <a:r>
              <a:rPr lang="en-US" dirty="0"/>
              <a:t> </a:t>
            </a:r>
          </a:p>
          <a:p>
            <a:pPr>
              <a:buNone/>
            </a:pPr>
            <a:endParaRPr lang="en-US" sz="1800" dirty="0"/>
          </a:p>
          <a:p>
            <a:pPr lvl="1"/>
            <a:endParaRPr lang="en-US" dirty="0"/>
          </a:p>
        </p:txBody>
      </p:sp>
    </p:spTree>
    <p:extLst>
      <p:ext uri="{BB962C8B-B14F-4D97-AF65-F5344CB8AC3E}">
        <p14:creationId xmlns:p14="http://schemas.microsoft.com/office/powerpoint/2010/main" val="2573531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924800" cy="911711"/>
          </a:xfrm>
        </p:spPr>
        <p:txBody>
          <a:bodyPr>
            <a:noAutofit/>
          </a:bodyPr>
          <a:lstStyle/>
          <a:p>
            <a:r>
              <a:rPr lang="en-US" dirty="0" smtClean="0"/>
              <a:t>Cost Guide </a:t>
            </a:r>
            <a:r>
              <a:rPr lang="en-US" dirty="0" smtClean="0"/>
              <a:t>Update Schedule</a:t>
            </a:r>
            <a:endParaRPr lang="en-US" dirty="0"/>
          </a:p>
        </p:txBody>
      </p:sp>
      <p:sp>
        <p:nvSpPr>
          <p:cNvPr id="3" name="Content Placeholder 2"/>
          <p:cNvSpPr>
            <a:spLocks noGrp="1"/>
          </p:cNvSpPr>
          <p:nvPr>
            <p:ph idx="1"/>
          </p:nvPr>
        </p:nvSpPr>
        <p:spPr>
          <a:xfrm>
            <a:off x="228600" y="1295400"/>
            <a:ext cx="8763000" cy="5182496"/>
          </a:xfrm>
        </p:spPr>
        <p:txBody>
          <a:bodyPr>
            <a:normAutofit/>
          </a:bodyPr>
          <a:lstStyle/>
          <a:p>
            <a:r>
              <a:rPr lang="en-US" sz="2600" dirty="0" smtClean="0"/>
              <a:t>GAO Cost Guide is now </a:t>
            </a:r>
            <a:r>
              <a:rPr lang="en-US" sz="2600" dirty="0" smtClean="0"/>
              <a:t>almost 9</a:t>
            </a:r>
            <a:r>
              <a:rPr lang="en-US" sz="2600" dirty="0" smtClean="0"/>
              <a:t> </a:t>
            </a:r>
            <a:r>
              <a:rPr lang="en-US" sz="2600" dirty="0" smtClean="0"/>
              <a:t>years old </a:t>
            </a:r>
            <a:r>
              <a:rPr lang="en-US" sz="2600" dirty="0" smtClean="0"/>
              <a:t>(final version published in March 2009</a:t>
            </a:r>
            <a:r>
              <a:rPr lang="en-US" sz="2600" dirty="0" smtClean="0"/>
              <a:t>) and is in the process of being updated</a:t>
            </a:r>
          </a:p>
          <a:p>
            <a:endParaRPr lang="en-US" sz="1000" dirty="0" smtClean="0"/>
          </a:p>
          <a:p>
            <a:pPr lvl="2">
              <a:lnSpc>
                <a:spcPct val="150000"/>
              </a:lnSpc>
              <a:spcBef>
                <a:spcPts val="0"/>
              </a:spcBef>
            </a:pPr>
            <a:r>
              <a:rPr lang="en-US" sz="2400" u="sng" dirty="0"/>
              <a:t>March 2016 </a:t>
            </a:r>
            <a:r>
              <a:rPr lang="en-US" sz="2400" dirty="0"/>
              <a:t>: Formal announcement to experts that the update </a:t>
            </a:r>
            <a:r>
              <a:rPr lang="en-US" sz="2400" dirty="0" smtClean="0"/>
              <a:t>was </a:t>
            </a:r>
            <a:r>
              <a:rPr lang="en-US" sz="2400" dirty="0"/>
              <a:t>underway</a:t>
            </a:r>
          </a:p>
          <a:p>
            <a:pPr lvl="2">
              <a:lnSpc>
                <a:spcPct val="150000"/>
              </a:lnSpc>
              <a:spcBef>
                <a:spcPts val="0"/>
              </a:spcBef>
            </a:pPr>
            <a:r>
              <a:rPr lang="en-US" sz="2400" u="sng" dirty="0" smtClean="0"/>
              <a:t>June–July </a:t>
            </a:r>
            <a:r>
              <a:rPr lang="en-US" sz="2400" u="sng" dirty="0"/>
              <a:t>2016</a:t>
            </a:r>
            <a:r>
              <a:rPr lang="en-US" sz="2400" dirty="0"/>
              <a:t>: </a:t>
            </a:r>
            <a:r>
              <a:rPr lang="en-US" sz="2400" dirty="0" smtClean="0"/>
              <a:t>Collected </a:t>
            </a:r>
            <a:r>
              <a:rPr lang="en-US" sz="2400" dirty="0"/>
              <a:t>comments on current guide</a:t>
            </a:r>
          </a:p>
          <a:p>
            <a:pPr lvl="2">
              <a:lnSpc>
                <a:spcPct val="150000"/>
              </a:lnSpc>
              <a:spcBef>
                <a:spcPts val="0"/>
              </a:spcBef>
            </a:pPr>
            <a:r>
              <a:rPr lang="en-US" sz="2400" u="sng" dirty="0"/>
              <a:t>August </a:t>
            </a:r>
            <a:r>
              <a:rPr lang="en-US" sz="2400" u="sng" dirty="0" smtClean="0"/>
              <a:t>2016</a:t>
            </a:r>
            <a:r>
              <a:rPr lang="en-US" sz="2400" dirty="0" smtClean="0"/>
              <a:t>:  </a:t>
            </a:r>
            <a:r>
              <a:rPr lang="en-US" sz="2400" dirty="0" smtClean="0"/>
              <a:t>Started incorporating </a:t>
            </a:r>
            <a:r>
              <a:rPr lang="en-US" sz="2400" dirty="0"/>
              <a:t>comments and </a:t>
            </a:r>
            <a:r>
              <a:rPr lang="en-US" sz="2400" dirty="0" smtClean="0"/>
              <a:t>updating </a:t>
            </a:r>
            <a:r>
              <a:rPr lang="en-US" sz="2400" dirty="0"/>
              <a:t>draft guide</a:t>
            </a:r>
          </a:p>
          <a:p>
            <a:pPr lvl="2">
              <a:lnSpc>
                <a:spcPct val="150000"/>
              </a:lnSpc>
              <a:spcBef>
                <a:spcPts val="0"/>
              </a:spcBef>
            </a:pPr>
            <a:r>
              <a:rPr lang="en-US" sz="2400" u="sng" dirty="0" smtClean="0"/>
              <a:t>November </a:t>
            </a:r>
            <a:r>
              <a:rPr lang="en-US" sz="2400" u="sng" dirty="0"/>
              <a:t>2018</a:t>
            </a:r>
            <a:r>
              <a:rPr lang="en-US" sz="2400" dirty="0"/>
              <a:t>: Publish updated cost guide</a:t>
            </a:r>
          </a:p>
          <a:p>
            <a:endParaRPr lang="en-US" sz="1800" dirty="0"/>
          </a:p>
        </p:txBody>
      </p:sp>
    </p:spTree>
    <p:extLst>
      <p:ext uri="{BB962C8B-B14F-4D97-AF65-F5344CB8AC3E}">
        <p14:creationId xmlns:p14="http://schemas.microsoft.com/office/powerpoint/2010/main" val="408314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924800" cy="911711"/>
          </a:xfrm>
        </p:spPr>
        <p:txBody>
          <a:bodyPr>
            <a:noAutofit/>
          </a:bodyPr>
          <a:lstStyle/>
          <a:p>
            <a:r>
              <a:rPr lang="en-US" dirty="0" smtClean="0"/>
              <a:t>Cost Guide </a:t>
            </a:r>
            <a:r>
              <a:rPr lang="en-US" dirty="0" smtClean="0"/>
              <a:t>Updates</a:t>
            </a:r>
            <a:endParaRPr lang="en-US" dirty="0"/>
          </a:p>
        </p:txBody>
      </p:sp>
      <p:sp>
        <p:nvSpPr>
          <p:cNvPr id="3" name="Content Placeholder 2"/>
          <p:cNvSpPr>
            <a:spLocks noGrp="1"/>
          </p:cNvSpPr>
          <p:nvPr>
            <p:ph idx="1"/>
          </p:nvPr>
        </p:nvSpPr>
        <p:spPr>
          <a:xfrm>
            <a:off x="381001" y="1219200"/>
            <a:ext cx="8382000" cy="5182496"/>
          </a:xfrm>
        </p:spPr>
        <p:txBody>
          <a:bodyPr>
            <a:normAutofit/>
          </a:bodyPr>
          <a:lstStyle/>
          <a:p>
            <a:r>
              <a:rPr lang="en-US" sz="2400" dirty="0" smtClean="0"/>
              <a:t>Improved </a:t>
            </a:r>
            <a:r>
              <a:rPr lang="en-US" sz="2400" dirty="0" smtClean="0"/>
              <a:t>definitions of criteria and leading practices based on</a:t>
            </a:r>
          </a:p>
          <a:p>
            <a:pPr lvl="1"/>
            <a:r>
              <a:rPr lang="en-US" sz="2000" dirty="0" smtClean="0"/>
              <a:t>Lessons learned over 8 years of application</a:t>
            </a:r>
          </a:p>
          <a:p>
            <a:pPr lvl="1"/>
            <a:r>
              <a:rPr lang="en-US" sz="2000" dirty="0" smtClean="0"/>
              <a:t>Latest industry and government </a:t>
            </a:r>
            <a:r>
              <a:rPr lang="en-US" sz="2000" dirty="0" smtClean="0"/>
              <a:t>practices</a:t>
            </a:r>
          </a:p>
          <a:p>
            <a:pPr lvl="1"/>
            <a:endParaRPr lang="en-US" sz="900" dirty="0" smtClean="0"/>
          </a:p>
          <a:p>
            <a:r>
              <a:rPr lang="en-US" sz="2400" dirty="0" smtClean="0"/>
              <a:t>Updated </a:t>
            </a:r>
            <a:r>
              <a:rPr lang="en-US" sz="2400" dirty="0" smtClean="0"/>
              <a:t>references to existing laws and federal </a:t>
            </a:r>
            <a:r>
              <a:rPr lang="en-US" sz="2400" dirty="0" smtClean="0"/>
              <a:t>guidance</a:t>
            </a:r>
          </a:p>
          <a:p>
            <a:endParaRPr lang="en-US" sz="1050" dirty="0" smtClean="0"/>
          </a:p>
          <a:p>
            <a:r>
              <a:rPr lang="en-US" sz="2400" dirty="0" smtClean="0"/>
              <a:t>Updated </a:t>
            </a:r>
            <a:r>
              <a:rPr lang="en-US" sz="2400" dirty="0" smtClean="0"/>
              <a:t>integration with Schedule Guide, Tech Readiness Guide, Software Agile Guide, and Standards for Internal </a:t>
            </a:r>
            <a:r>
              <a:rPr lang="en-US" sz="2400" dirty="0" smtClean="0"/>
              <a:t>Control</a:t>
            </a:r>
          </a:p>
          <a:p>
            <a:endParaRPr lang="en-US" sz="1050" dirty="0" smtClean="0"/>
          </a:p>
          <a:p>
            <a:r>
              <a:rPr lang="en-US" sz="2400" dirty="0" smtClean="0"/>
              <a:t>Modernized graphics and new case studies</a:t>
            </a:r>
            <a:endParaRPr lang="en-US" sz="2400" dirty="0"/>
          </a:p>
          <a:p>
            <a:endParaRPr lang="en-US" sz="1800" dirty="0"/>
          </a:p>
        </p:txBody>
      </p:sp>
    </p:spTree>
    <p:extLst>
      <p:ext uri="{BB962C8B-B14F-4D97-AF65-F5344CB8AC3E}">
        <p14:creationId xmlns:p14="http://schemas.microsoft.com/office/powerpoint/2010/main" val="3461643350"/>
      </p:ext>
    </p:extLst>
  </p:cSld>
  <p:clrMapOvr>
    <a:masterClrMapping/>
  </p:clrMapOvr>
</p:sld>
</file>

<file path=ppt/theme/theme1.xml><?xml version="1.0" encoding="utf-8"?>
<a:theme xmlns:a="http://schemas.openxmlformats.org/drawingml/2006/main" name="GAO theme">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GAO B&amp;W Preliminary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GAO B&amp;W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GAO Color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GAO Color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GAO B&amp;W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GAO B&amp;W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AO B&amp;W Preliminary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AO B&amp;W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AO Color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AO Color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AO B&amp;W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AO B&amp;W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010-GAO_Combined_Templates">
  <a:themeElements>
    <a:clrScheme name="GAO Powerpoint">
      <a:dk1>
        <a:srgbClr val="044F91"/>
      </a:dk1>
      <a:lt1>
        <a:sysClr val="window" lastClr="FFFFFF"/>
      </a:lt1>
      <a:dk2>
        <a:srgbClr val="A71930"/>
      </a:dk2>
      <a:lt2>
        <a:srgbClr val="FFFFFF"/>
      </a:lt2>
      <a:accent1>
        <a:srgbClr val="99CCFF"/>
      </a:accent1>
      <a:accent2>
        <a:srgbClr val="409993"/>
      </a:accent2>
      <a:accent3>
        <a:srgbClr val="044F91"/>
      </a:accent3>
      <a:accent4>
        <a:srgbClr val="330033"/>
      </a:accent4>
      <a:accent5>
        <a:srgbClr val="BB9115"/>
      </a:accent5>
      <a:accent6>
        <a:srgbClr val="129548"/>
      </a:accent6>
      <a:hlink>
        <a:srgbClr val="0000FF"/>
      </a:hlink>
      <a:folHlink>
        <a:srgbClr val="7030A0"/>
      </a:folHlink>
    </a:clrScheme>
    <a:fontScheme name="GAO W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GAO theme</Template>
  <TotalTime>2467</TotalTime>
  <Words>3974</Words>
  <Application>Microsoft Office PowerPoint</Application>
  <PresentationFormat>On-screen Show (4:3)</PresentationFormat>
  <Paragraphs>644</Paragraphs>
  <Slides>39</Slides>
  <Notes>9</Notes>
  <HiddenSlides>0</HiddenSlides>
  <MMClips>0</MMClips>
  <ScaleCrop>false</ScaleCrop>
  <HeadingPairs>
    <vt:vector size="4" baseType="variant">
      <vt:variant>
        <vt:lpstr>Theme</vt:lpstr>
      </vt:variant>
      <vt:variant>
        <vt:i4>16</vt:i4>
      </vt:variant>
      <vt:variant>
        <vt:lpstr>Slide Titles</vt:lpstr>
      </vt:variant>
      <vt:variant>
        <vt:i4>39</vt:i4>
      </vt:variant>
    </vt:vector>
  </HeadingPairs>
  <TitlesOfParts>
    <vt:vector size="55" baseType="lpstr">
      <vt:lpstr>GAO theme</vt:lpstr>
      <vt:lpstr>GAO Color Final with Flag</vt:lpstr>
      <vt:lpstr>GAO B&amp;W Preliminary with Flag</vt:lpstr>
      <vt:lpstr>GAO B&amp;W Final with Flag</vt:lpstr>
      <vt:lpstr>GAO Color Preliminary w/o Flag</vt:lpstr>
      <vt:lpstr>GAO Color Final w/o Flag</vt:lpstr>
      <vt:lpstr>GAO B&amp;W Preliminary w/o Flag</vt:lpstr>
      <vt:lpstr>GAO B&amp;W Final w/o Flag</vt:lpstr>
      <vt:lpstr>2010-GAO_Combined_Templates</vt:lpstr>
      <vt:lpstr>1_GAO Color Final with Flag</vt:lpstr>
      <vt:lpstr>1_GAO B&amp;W Preliminary with Flag</vt:lpstr>
      <vt:lpstr>1_GAO B&amp;W Final with Flag</vt:lpstr>
      <vt:lpstr>1_GAO Color Preliminary w/o Flag</vt:lpstr>
      <vt:lpstr>1_GAO Color Final w/o Flag</vt:lpstr>
      <vt:lpstr>1_GAO B&amp;W Preliminary w/o Flag</vt:lpstr>
      <vt:lpstr>1_GAO B&amp;W Final w/o Flag</vt:lpstr>
      <vt:lpstr>Through the Eyes of an Auditor</vt:lpstr>
      <vt:lpstr>OUTLINE</vt:lpstr>
      <vt:lpstr>The Role of GAO in Government</vt:lpstr>
      <vt:lpstr>Importance of Best Practice Guides</vt:lpstr>
      <vt:lpstr>GAO Best Practice Guides</vt:lpstr>
      <vt:lpstr>Development of Best Practice Guides</vt:lpstr>
      <vt:lpstr>GAO’s Published Best Practices Guides</vt:lpstr>
      <vt:lpstr>Cost Guide Update Schedule</vt:lpstr>
      <vt:lpstr>Cost Guide Updates</vt:lpstr>
      <vt:lpstr>2009 Cost Guide’s Layout</vt:lpstr>
      <vt:lpstr>The Updated Cost Guide’s Layout</vt:lpstr>
      <vt:lpstr>The Updated Cost Guide’s Layout</vt:lpstr>
      <vt:lpstr>Characteristics of Reliable Cost Estimates</vt:lpstr>
      <vt:lpstr>EVM is an Important Management Tool</vt:lpstr>
      <vt:lpstr>The Thirteen Steps in the EVM Process</vt:lpstr>
      <vt:lpstr>Characteristics of Reliable EVM System</vt:lpstr>
      <vt:lpstr>GAO’s Schedule Assessment Guide</vt:lpstr>
      <vt:lpstr>GAO Schedule Guide</vt:lpstr>
      <vt:lpstr>The Importance of Scheduling</vt:lpstr>
      <vt:lpstr>Scheduling Best Practices</vt:lpstr>
      <vt:lpstr>Characteristics of a Reliable Schedule</vt:lpstr>
      <vt:lpstr>Technology Readiness Assessment Guide</vt:lpstr>
      <vt:lpstr>Technology Readiness Assessment Guide</vt:lpstr>
      <vt:lpstr>Six Steps to Develop a High Quality TRA</vt:lpstr>
      <vt:lpstr>Six Steps to Develop a High Quality TRA</vt:lpstr>
      <vt:lpstr>Agile Development</vt:lpstr>
      <vt:lpstr>Agile Development</vt:lpstr>
      <vt:lpstr>Software Agile Guide – In development</vt:lpstr>
      <vt:lpstr>Agile Development Guide</vt:lpstr>
      <vt:lpstr>   </vt:lpstr>
      <vt:lpstr>How Is The Government Performing in  Developing Cost Estimates? </vt:lpstr>
      <vt:lpstr>High-level Summary of Cost Assessments  </vt:lpstr>
      <vt:lpstr>  Many government program offices lack effective internal controls    </vt:lpstr>
      <vt:lpstr>EVM Findings from Recent Audits </vt:lpstr>
      <vt:lpstr>How Is The Government Performing In Developing and Maintaining Schedules? </vt:lpstr>
      <vt:lpstr> High Level Schedule Assessment Findings </vt:lpstr>
      <vt:lpstr> Additional Schedule Findings </vt:lpstr>
      <vt:lpstr>Conclusions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V. Leotta</dc:creator>
  <cp:lastModifiedBy>Richey, Karen A</cp:lastModifiedBy>
  <cp:revision>116</cp:revision>
  <cp:lastPrinted>2016-05-24T18:21:44Z</cp:lastPrinted>
  <dcterms:created xsi:type="dcterms:W3CDTF">2016-05-10T19:20:39Z</dcterms:created>
  <dcterms:modified xsi:type="dcterms:W3CDTF">2018-01-18T21:45:09Z</dcterms:modified>
</cp:coreProperties>
</file>